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wm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9"/>
  </p:notesMasterIdLst>
  <p:sldIdLst>
    <p:sldId id="272" r:id="rId2"/>
    <p:sldId id="256" r:id="rId3"/>
    <p:sldId id="262" r:id="rId4"/>
    <p:sldId id="270" r:id="rId5"/>
    <p:sldId id="268" r:id="rId6"/>
    <p:sldId id="263" r:id="rId7"/>
    <p:sldId id="276" r:id="rId8"/>
    <p:sldId id="260" r:id="rId9"/>
    <p:sldId id="259" r:id="rId10"/>
    <p:sldId id="278" r:id="rId11"/>
    <p:sldId id="266" r:id="rId12"/>
    <p:sldId id="275" r:id="rId13"/>
    <p:sldId id="279" r:id="rId14"/>
    <p:sldId id="258" r:id="rId15"/>
    <p:sldId id="273" r:id="rId16"/>
    <p:sldId id="274" r:id="rId17"/>
    <p:sldId id="277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D4D4D"/>
    <a:srgbClr val="292929"/>
    <a:srgbClr val="FFFF00"/>
    <a:srgbClr val="FF0066"/>
    <a:srgbClr val="757717"/>
    <a:srgbClr val="FFFF99"/>
    <a:srgbClr val="96969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1" autoAdjust="0"/>
    <p:restoredTop sz="95906" autoAdjust="0"/>
  </p:normalViewPr>
  <p:slideViewPr>
    <p:cSldViewPr snapToGrid="0" showGuides="1">
      <p:cViewPr varScale="1">
        <p:scale>
          <a:sx n="106" d="100"/>
          <a:sy n="106" d="100"/>
        </p:scale>
        <p:origin x="-3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433CCB-CDD8-4A52-B65B-2C613A92D657}" type="doc">
      <dgm:prSet loTypeId="urn:microsoft.com/office/officeart/2009/layout/CirclePictureHierarchy" loCatId="hierarchy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516E1955-E689-47A9-85AD-54116C922E30}">
      <dgm:prSet phldrT="[Texte]"/>
      <dgm:spPr/>
      <dgm:t>
        <a:bodyPr/>
        <a:lstStyle/>
        <a:p>
          <a:r>
            <a:rPr lang="fr-FR" dirty="0" smtClean="0"/>
            <a:t>Directeur général</a:t>
          </a:r>
          <a:endParaRPr lang="fr-FR" dirty="0"/>
        </a:p>
      </dgm:t>
    </dgm:pt>
    <dgm:pt modelId="{980CC0AC-D0C0-46B7-B4E8-A19505CF61DB}" type="parTrans" cxnId="{2EDEDBBF-58B8-48CB-AA34-1ECE43DABD32}">
      <dgm:prSet/>
      <dgm:spPr/>
      <dgm:t>
        <a:bodyPr/>
        <a:lstStyle/>
        <a:p>
          <a:endParaRPr lang="fr-FR"/>
        </a:p>
      </dgm:t>
    </dgm:pt>
    <dgm:pt modelId="{BA30E335-AADA-40D6-9793-0D3126FFC84B}" type="sibTrans" cxnId="{2EDEDBBF-58B8-48CB-AA34-1ECE43DABD32}">
      <dgm:prSet/>
      <dgm:spPr/>
      <dgm:t>
        <a:bodyPr/>
        <a:lstStyle/>
        <a:p>
          <a:endParaRPr lang="fr-FR"/>
        </a:p>
      </dgm:t>
    </dgm:pt>
    <dgm:pt modelId="{EE18439C-D769-442A-84F0-27273C80751C}" type="asst">
      <dgm:prSet phldrT="[Texte]"/>
      <dgm:spPr/>
      <dgm:t>
        <a:bodyPr/>
        <a:lstStyle/>
        <a:p>
          <a:r>
            <a:rPr lang="fr-FR" dirty="0" smtClean="0"/>
            <a:t>Responsable de gestion familiale</a:t>
          </a:r>
          <a:endParaRPr lang="fr-FR" dirty="0"/>
        </a:p>
      </dgm:t>
    </dgm:pt>
    <dgm:pt modelId="{0DBBADFA-9796-4FB3-98ED-6B208E09F997}" type="parTrans" cxnId="{12316C53-8A00-4DAC-A5F6-BF82688FB827}">
      <dgm:prSet/>
      <dgm:spPr/>
      <dgm:t>
        <a:bodyPr/>
        <a:lstStyle/>
        <a:p>
          <a:endParaRPr lang="fr-FR"/>
        </a:p>
      </dgm:t>
    </dgm:pt>
    <dgm:pt modelId="{9466C80E-A443-4E12-991A-7C912D2C788F}" type="sibTrans" cxnId="{12316C53-8A00-4DAC-A5F6-BF82688FB827}">
      <dgm:prSet/>
      <dgm:spPr/>
      <dgm:t>
        <a:bodyPr/>
        <a:lstStyle/>
        <a:p>
          <a:endParaRPr lang="fr-FR"/>
        </a:p>
      </dgm:t>
    </dgm:pt>
    <dgm:pt modelId="{4F210010-A550-4A28-B59C-7A903ACABEF0}">
      <dgm:prSet phldrT="[Texte]"/>
      <dgm:spPr/>
      <dgm:t>
        <a:bodyPr/>
        <a:lstStyle/>
        <a:p>
          <a:r>
            <a:rPr lang="fr-FR" dirty="0" smtClean="0"/>
            <a:t>Responsable météorologique</a:t>
          </a:r>
          <a:endParaRPr lang="fr-FR" dirty="0"/>
        </a:p>
      </dgm:t>
    </dgm:pt>
    <dgm:pt modelId="{3933D28F-6018-433E-8D62-EC29BCD4279D}" type="parTrans" cxnId="{28530360-8AE6-4860-B0CB-B7D20401D444}">
      <dgm:prSet/>
      <dgm:spPr/>
      <dgm:t>
        <a:bodyPr/>
        <a:lstStyle/>
        <a:p>
          <a:endParaRPr lang="fr-FR"/>
        </a:p>
      </dgm:t>
    </dgm:pt>
    <dgm:pt modelId="{B96AB0E5-E278-4FD1-A660-D21B4FE84E61}" type="sibTrans" cxnId="{28530360-8AE6-4860-B0CB-B7D20401D444}">
      <dgm:prSet/>
      <dgm:spPr/>
      <dgm:t>
        <a:bodyPr/>
        <a:lstStyle/>
        <a:p>
          <a:endParaRPr lang="fr-FR"/>
        </a:p>
      </dgm:t>
    </dgm:pt>
    <dgm:pt modelId="{FA295261-24F6-4F20-8EF8-A95041DA50BB}">
      <dgm:prSet phldrT="[Texte]"/>
      <dgm:spPr/>
      <dgm:t>
        <a:bodyPr/>
        <a:lstStyle/>
        <a:p>
          <a:r>
            <a:rPr lang="fr-FR" dirty="0" smtClean="0"/>
            <a:t>Responsable des bâtiments</a:t>
          </a:r>
          <a:endParaRPr lang="fr-FR" dirty="0"/>
        </a:p>
      </dgm:t>
    </dgm:pt>
    <dgm:pt modelId="{B4D25F66-2E42-42AF-8A60-307546100DA7}" type="parTrans" cxnId="{88502A84-1B5C-4646-9777-50A62C099363}">
      <dgm:prSet/>
      <dgm:spPr/>
      <dgm:t>
        <a:bodyPr/>
        <a:lstStyle/>
        <a:p>
          <a:endParaRPr lang="fr-FR"/>
        </a:p>
      </dgm:t>
    </dgm:pt>
    <dgm:pt modelId="{AC0C51F7-0699-4FA3-995C-873B1100AEA3}" type="sibTrans" cxnId="{88502A84-1B5C-4646-9777-50A62C099363}">
      <dgm:prSet/>
      <dgm:spPr/>
      <dgm:t>
        <a:bodyPr/>
        <a:lstStyle/>
        <a:p>
          <a:endParaRPr lang="fr-FR"/>
        </a:p>
      </dgm:t>
    </dgm:pt>
    <dgm:pt modelId="{365A19A3-E888-4611-9357-F66CF3ED08CD}">
      <dgm:prSet phldrT="[Texte]"/>
      <dgm:spPr/>
      <dgm:t>
        <a:bodyPr/>
        <a:lstStyle/>
        <a:p>
          <a:r>
            <a:rPr lang="fr-FR" dirty="0" smtClean="0"/>
            <a:t>Responsable</a:t>
          </a:r>
          <a:br>
            <a:rPr lang="fr-FR" dirty="0" smtClean="0"/>
          </a:br>
          <a:r>
            <a:rPr lang="fr-FR" dirty="0" smtClean="0"/>
            <a:t>de la sécurité</a:t>
          </a:r>
          <a:endParaRPr lang="fr-FR" dirty="0"/>
        </a:p>
      </dgm:t>
    </dgm:pt>
    <dgm:pt modelId="{60C3C9F0-F591-4C8D-B8E6-F9050BA31B0C}" type="parTrans" cxnId="{CA12C4A3-BD01-49BE-A4A1-9442CB7A6BAC}">
      <dgm:prSet/>
      <dgm:spPr/>
      <dgm:t>
        <a:bodyPr/>
        <a:lstStyle/>
        <a:p>
          <a:endParaRPr lang="fr-FR"/>
        </a:p>
      </dgm:t>
    </dgm:pt>
    <dgm:pt modelId="{B208A79E-A916-418B-85AF-AE971D64EB93}" type="sibTrans" cxnId="{CA12C4A3-BD01-49BE-A4A1-9442CB7A6BAC}">
      <dgm:prSet/>
      <dgm:spPr/>
      <dgm:t>
        <a:bodyPr/>
        <a:lstStyle/>
        <a:p>
          <a:endParaRPr lang="fr-FR"/>
        </a:p>
      </dgm:t>
    </dgm:pt>
    <dgm:pt modelId="{520B2EF4-68B0-43CF-A178-B2D5E2FBACA6}">
      <dgm:prSet/>
      <dgm:spPr/>
      <dgm:t>
        <a:bodyPr/>
        <a:lstStyle/>
        <a:p>
          <a:r>
            <a:rPr lang="fr-FR" dirty="0" smtClean="0"/>
            <a:t>Secteur</a:t>
          </a:r>
          <a:br>
            <a:rPr lang="fr-FR" dirty="0" smtClean="0"/>
          </a:br>
          <a:r>
            <a:rPr lang="fr-FR" dirty="0" smtClean="0"/>
            <a:t>de Sébastopol</a:t>
          </a:r>
          <a:endParaRPr lang="fr-FR" dirty="0"/>
        </a:p>
      </dgm:t>
    </dgm:pt>
    <dgm:pt modelId="{77F6A67E-64AC-439F-A41B-371283A572AC}" type="parTrans" cxnId="{43746A58-CF70-4BF6-845A-02E57D46A768}">
      <dgm:prSet/>
      <dgm:spPr/>
      <dgm:t>
        <a:bodyPr/>
        <a:lstStyle/>
        <a:p>
          <a:endParaRPr lang="fr-FR"/>
        </a:p>
      </dgm:t>
    </dgm:pt>
    <dgm:pt modelId="{74D5BBC6-DF8A-44CA-BA8B-910A8F2A994B}" type="sibTrans" cxnId="{43746A58-CF70-4BF6-845A-02E57D46A768}">
      <dgm:prSet/>
      <dgm:spPr/>
      <dgm:t>
        <a:bodyPr/>
        <a:lstStyle/>
        <a:p>
          <a:endParaRPr lang="fr-FR"/>
        </a:p>
      </dgm:t>
    </dgm:pt>
    <dgm:pt modelId="{A396F234-F30A-49E0-8F7B-308B9B263278}">
      <dgm:prSet/>
      <dgm:spPr/>
      <dgm:t>
        <a:bodyPr/>
        <a:lstStyle/>
        <a:p>
          <a:r>
            <a:rPr lang="fr-FR" dirty="0" smtClean="0"/>
            <a:t>Secteur</a:t>
          </a:r>
          <a:br>
            <a:rPr lang="fr-FR" dirty="0" smtClean="0"/>
          </a:br>
          <a:r>
            <a:rPr lang="fr-FR" dirty="0" smtClean="0"/>
            <a:t>Vie et Famille</a:t>
          </a:r>
          <a:endParaRPr lang="fr-FR" dirty="0"/>
        </a:p>
      </dgm:t>
    </dgm:pt>
    <dgm:pt modelId="{4F5E3C20-EB30-4F37-80B5-CF57903B3F24}" type="parTrans" cxnId="{98EBB906-50BC-491B-9535-56BAAE913F75}">
      <dgm:prSet/>
      <dgm:spPr/>
      <dgm:t>
        <a:bodyPr/>
        <a:lstStyle/>
        <a:p>
          <a:endParaRPr lang="fr-FR"/>
        </a:p>
      </dgm:t>
    </dgm:pt>
    <dgm:pt modelId="{3D15E6B9-445F-4A05-A984-DD5DE7F682B4}" type="sibTrans" cxnId="{98EBB906-50BC-491B-9535-56BAAE913F75}">
      <dgm:prSet/>
      <dgm:spPr/>
      <dgm:t>
        <a:bodyPr/>
        <a:lstStyle/>
        <a:p>
          <a:endParaRPr lang="fr-FR"/>
        </a:p>
      </dgm:t>
    </dgm:pt>
    <dgm:pt modelId="{99C676B3-4932-4EAF-AC08-B0F47A42F065}">
      <dgm:prSet/>
      <dgm:spPr/>
      <dgm:t>
        <a:bodyPr/>
        <a:lstStyle/>
        <a:p>
          <a:r>
            <a:rPr lang="fr-FR" dirty="0" smtClean="0"/>
            <a:t>Secteur de recherche alimentaire</a:t>
          </a:r>
          <a:endParaRPr lang="fr-FR" dirty="0"/>
        </a:p>
      </dgm:t>
    </dgm:pt>
    <dgm:pt modelId="{6AF56AF3-8BE9-4267-84A8-241CDF55BA1C}" type="parTrans" cxnId="{A6066EAA-075C-4AB6-96E4-ECB56A25A0C3}">
      <dgm:prSet/>
      <dgm:spPr/>
      <dgm:t>
        <a:bodyPr/>
        <a:lstStyle/>
        <a:p>
          <a:endParaRPr lang="fr-FR"/>
        </a:p>
      </dgm:t>
    </dgm:pt>
    <dgm:pt modelId="{9B69B78E-85AE-4EB2-BA7F-74B3DFF2FE57}" type="sibTrans" cxnId="{A6066EAA-075C-4AB6-96E4-ECB56A25A0C3}">
      <dgm:prSet/>
      <dgm:spPr/>
      <dgm:t>
        <a:bodyPr/>
        <a:lstStyle/>
        <a:p>
          <a:endParaRPr lang="fr-FR"/>
        </a:p>
      </dgm:t>
    </dgm:pt>
    <dgm:pt modelId="{D5602AA1-7447-4F68-A444-D16DAE6BA335}">
      <dgm:prSet/>
      <dgm:spPr/>
      <dgm:t>
        <a:bodyPr/>
        <a:lstStyle/>
        <a:p>
          <a:r>
            <a:rPr lang="fr-FR" dirty="0" smtClean="0"/>
            <a:t>Secteur de l’enseignement</a:t>
          </a:r>
          <a:endParaRPr lang="fr-FR" dirty="0"/>
        </a:p>
      </dgm:t>
    </dgm:pt>
    <dgm:pt modelId="{6C938BE0-D4D1-461E-ABDD-CE2E890E6C3F}" type="parTrans" cxnId="{70662F7A-BF32-43B7-93A6-0B99EB2CF2F5}">
      <dgm:prSet/>
      <dgm:spPr/>
      <dgm:t>
        <a:bodyPr/>
        <a:lstStyle/>
        <a:p>
          <a:endParaRPr lang="fr-FR"/>
        </a:p>
      </dgm:t>
    </dgm:pt>
    <dgm:pt modelId="{7E85DE72-AA28-45AF-95BE-0C1C629354D5}" type="sibTrans" cxnId="{70662F7A-BF32-43B7-93A6-0B99EB2CF2F5}">
      <dgm:prSet/>
      <dgm:spPr/>
      <dgm:t>
        <a:bodyPr/>
        <a:lstStyle/>
        <a:p>
          <a:endParaRPr lang="fr-FR"/>
        </a:p>
      </dgm:t>
    </dgm:pt>
    <dgm:pt modelId="{6D912EF4-EDDF-4BF4-A545-9BC1E89E413A}" type="pres">
      <dgm:prSet presAssocID="{68433CCB-CDD8-4A52-B65B-2C613A92D65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BDD1B86C-D534-4720-8FB6-D3B5CCB018A0}" type="pres">
      <dgm:prSet presAssocID="{516E1955-E689-47A9-85AD-54116C922E30}" presName="hierRoot1" presStyleCnt="0"/>
      <dgm:spPr/>
      <dgm:t>
        <a:bodyPr/>
        <a:lstStyle/>
        <a:p>
          <a:endParaRPr lang="fr-FR"/>
        </a:p>
      </dgm:t>
    </dgm:pt>
    <dgm:pt modelId="{99B5C8C5-FFC1-4596-AD31-5484E80A60EF}" type="pres">
      <dgm:prSet presAssocID="{516E1955-E689-47A9-85AD-54116C922E30}" presName="composite" presStyleCnt="0"/>
      <dgm:spPr/>
      <dgm:t>
        <a:bodyPr/>
        <a:lstStyle/>
        <a:p>
          <a:endParaRPr lang="fr-FR"/>
        </a:p>
      </dgm:t>
    </dgm:pt>
    <dgm:pt modelId="{403EB377-1AE0-4780-AC99-3B2EEB290E82}" type="pres">
      <dgm:prSet presAssocID="{516E1955-E689-47A9-85AD-54116C922E30}" presName="image" presStyleLbl="node0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869F2B6B-8FF6-4806-A803-B4737A450E66}" type="pres">
      <dgm:prSet presAssocID="{516E1955-E689-47A9-85AD-54116C922E30}" presName="text" presStyleLbl="revTx" presStyleIdx="0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5FE7D6A-8154-4169-B4D6-711AE25F7468}" type="pres">
      <dgm:prSet presAssocID="{516E1955-E689-47A9-85AD-54116C922E30}" presName="hierChild2" presStyleCnt="0"/>
      <dgm:spPr/>
      <dgm:t>
        <a:bodyPr/>
        <a:lstStyle/>
        <a:p>
          <a:endParaRPr lang="fr-FR"/>
        </a:p>
      </dgm:t>
    </dgm:pt>
    <dgm:pt modelId="{C9020751-B5C3-488D-808A-B2230934AB6E}" type="pres">
      <dgm:prSet presAssocID="{0DBBADFA-9796-4FB3-98ED-6B208E09F997}" presName="Name10" presStyleLbl="parChTrans1D2" presStyleIdx="0" presStyleCnt="4"/>
      <dgm:spPr/>
      <dgm:t>
        <a:bodyPr/>
        <a:lstStyle/>
        <a:p>
          <a:endParaRPr lang="fr-FR"/>
        </a:p>
      </dgm:t>
    </dgm:pt>
    <dgm:pt modelId="{CB17BC13-9508-498A-9BD8-C683B362FAF5}" type="pres">
      <dgm:prSet presAssocID="{EE18439C-D769-442A-84F0-27273C80751C}" presName="hierRoot2" presStyleCnt="0"/>
      <dgm:spPr/>
      <dgm:t>
        <a:bodyPr/>
        <a:lstStyle/>
        <a:p>
          <a:endParaRPr lang="fr-FR"/>
        </a:p>
      </dgm:t>
    </dgm:pt>
    <dgm:pt modelId="{3792A4C3-5A0E-4BFD-8F1C-AF0488FDBC48}" type="pres">
      <dgm:prSet presAssocID="{EE18439C-D769-442A-84F0-27273C80751C}" presName="composite2" presStyleCnt="0"/>
      <dgm:spPr/>
      <dgm:t>
        <a:bodyPr/>
        <a:lstStyle/>
        <a:p>
          <a:endParaRPr lang="fr-FR"/>
        </a:p>
      </dgm:t>
    </dgm:pt>
    <dgm:pt modelId="{AE545A57-D843-40BB-B95E-DAA153E50841}" type="pres">
      <dgm:prSet presAssocID="{EE18439C-D769-442A-84F0-27273C80751C}" presName="image2" presStyleLbl="asst1" presStyleIdx="0" presStyleCnt="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524B5193-9371-47F4-B0A7-8891456AF3DC}" type="pres">
      <dgm:prSet presAssocID="{EE18439C-D769-442A-84F0-27273C80751C}" presName="text2" presStyleLbl="revTx" presStyleIdx="1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5B4440F-CD63-4AF2-AE3D-BFE5562E1B45}" type="pres">
      <dgm:prSet presAssocID="{EE18439C-D769-442A-84F0-27273C80751C}" presName="hierChild3" presStyleCnt="0"/>
      <dgm:spPr/>
      <dgm:t>
        <a:bodyPr/>
        <a:lstStyle/>
        <a:p>
          <a:endParaRPr lang="fr-FR"/>
        </a:p>
      </dgm:t>
    </dgm:pt>
    <dgm:pt modelId="{74A09A92-3752-4262-B8D1-A121FB819F8B}" type="pres">
      <dgm:prSet presAssocID="{3933D28F-6018-433E-8D62-EC29BCD4279D}" presName="Name10" presStyleLbl="parChTrans1D2" presStyleIdx="1" presStyleCnt="4"/>
      <dgm:spPr/>
      <dgm:t>
        <a:bodyPr/>
        <a:lstStyle/>
        <a:p>
          <a:endParaRPr lang="fr-FR"/>
        </a:p>
      </dgm:t>
    </dgm:pt>
    <dgm:pt modelId="{149B0E42-5A12-4359-8F5B-1EC7AACBB9F2}" type="pres">
      <dgm:prSet presAssocID="{4F210010-A550-4A28-B59C-7A903ACABEF0}" presName="hierRoot2" presStyleCnt="0"/>
      <dgm:spPr/>
      <dgm:t>
        <a:bodyPr/>
        <a:lstStyle/>
        <a:p>
          <a:endParaRPr lang="fr-FR"/>
        </a:p>
      </dgm:t>
    </dgm:pt>
    <dgm:pt modelId="{1FA8117C-99DF-4FFE-B957-CAACB43237E1}" type="pres">
      <dgm:prSet presAssocID="{4F210010-A550-4A28-B59C-7A903ACABEF0}" presName="composite2" presStyleCnt="0"/>
      <dgm:spPr/>
      <dgm:t>
        <a:bodyPr/>
        <a:lstStyle/>
        <a:p>
          <a:endParaRPr lang="fr-FR"/>
        </a:p>
      </dgm:t>
    </dgm:pt>
    <dgm:pt modelId="{BA6A8C2B-AB49-4870-9690-C22392E1973D}" type="pres">
      <dgm:prSet presAssocID="{4F210010-A550-4A28-B59C-7A903ACABEF0}" presName="image2" presStyleLbl="node2" presStyleIdx="0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991A9A34-51DB-4230-9DFA-739E6DF5AB21}" type="pres">
      <dgm:prSet presAssocID="{4F210010-A550-4A28-B59C-7A903ACABEF0}" presName="text2" presStyleLbl="revTx" presStyleIdx="2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864AD25-120E-4705-A3EE-E5FF53010CA0}" type="pres">
      <dgm:prSet presAssocID="{4F210010-A550-4A28-B59C-7A903ACABEF0}" presName="hierChild3" presStyleCnt="0"/>
      <dgm:spPr/>
      <dgm:t>
        <a:bodyPr/>
        <a:lstStyle/>
        <a:p>
          <a:endParaRPr lang="fr-FR"/>
        </a:p>
      </dgm:t>
    </dgm:pt>
    <dgm:pt modelId="{2555E348-E5BE-4917-AEC3-8FF5F539B38D}" type="pres">
      <dgm:prSet presAssocID="{77F6A67E-64AC-439F-A41B-371283A572AC}" presName="Name17" presStyleLbl="parChTrans1D3" presStyleIdx="0" presStyleCnt="4"/>
      <dgm:spPr/>
      <dgm:t>
        <a:bodyPr/>
        <a:lstStyle/>
        <a:p>
          <a:endParaRPr lang="fr-FR"/>
        </a:p>
      </dgm:t>
    </dgm:pt>
    <dgm:pt modelId="{3D61BD66-DDC8-4E44-A48C-028CA86BA4A7}" type="pres">
      <dgm:prSet presAssocID="{520B2EF4-68B0-43CF-A178-B2D5E2FBACA6}" presName="hierRoot3" presStyleCnt="0"/>
      <dgm:spPr/>
      <dgm:t>
        <a:bodyPr/>
        <a:lstStyle/>
        <a:p>
          <a:endParaRPr lang="fr-FR"/>
        </a:p>
      </dgm:t>
    </dgm:pt>
    <dgm:pt modelId="{344F3073-4143-47B9-9564-C0B65E96E381}" type="pres">
      <dgm:prSet presAssocID="{520B2EF4-68B0-43CF-A178-B2D5E2FBACA6}" presName="composite3" presStyleCnt="0"/>
      <dgm:spPr/>
      <dgm:t>
        <a:bodyPr/>
        <a:lstStyle/>
        <a:p>
          <a:endParaRPr lang="fr-FR"/>
        </a:p>
      </dgm:t>
    </dgm:pt>
    <dgm:pt modelId="{972ABA34-D79E-4481-B7F6-911FE7F97C80}" type="pres">
      <dgm:prSet presAssocID="{520B2EF4-68B0-43CF-A178-B2D5E2FBACA6}" presName="image3" presStyleLbl="node3" presStyleIdx="0" presStyleCnt="4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BFA2DB58-8E64-49A6-BF71-4DEC88B9D1EF}" type="pres">
      <dgm:prSet presAssocID="{520B2EF4-68B0-43CF-A178-B2D5E2FBACA6}" presName="text3" presStyleLbl="revTx" presStyleIdx="3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3B29DD7-B819-4AA2-85F9-E7C390506CC7}" type="pres">
      <dgm:prSet presAssocID="{520B2EF4-68B0-43CF-A178-B2D5E2FBACA6}" presName="hierChild4" presStyleCnt="0"/>
      <dgm:spPr/>
      <dgm:t>
        <a:bodyPr/>
        <a:lstStyle/>
        <a:p>
          <a:endParaRPr lang="fr-FR"/>
        </a:p>
      </dgm:t>
    </dgm:pt>
    <dgm:pt modelId="{31E692B7-AEA6-437C-8BB0-48BC3C11FAAF}" type="pres">
      <dgm:prSet presAssocID="{4F5E3C20-EB30-4F37-80B5-CF57903B3F24}" presName="Name17" presStyleLbl="parChTrans1D3" presStyleIdx="1" presStyleCnt="4"/>
      <dgm:spPr/>
      <dgm:t>
        <a:bodyPr/>
        <a:lstStyle/>
        <a:p>
          <a:endParaRPr lang="fr-FR"/>
        </a:p>
      </dgm:t>
    </dgm:pt>
    <dgm:pt modelId="{C6BF8011-263C-43CE-8D1A-EBF1A358AD88}" type="pres">
      <dgm:prSet presAssocID="{A396F234-F30A-49E0-8F7B-308B9B263278}" presName="hierRoot3" presStyleCnt="0"/>
      <dgm:spPr/>
      <dgm:t>
        <a:bodyPr/>
        <a:lstStyle/>
        <a:p>
          <a:endParaRPr lang="fr-FR"/>
        </a:p>
      </dgm:t>
    </dgm:pt>
    <dgm:pt modelId="{E32FD56F-7CC7-46FB-97BB-E608D3927ADC}" type="pres">
      <dgm:prSet presAssocID="{A396F234-F30A-49E0-8F7B-308B9B263278}" presName="composite3" presStyleCnt="0"/>
      <dgm:spPr/>
      <dgm:t>
        <a:bodyPr/>
        <a:lstStyle/>
        <a:p>
          <a:endParaRPr lang="fr-FR"/>
        </a:p>
      </dgm:t>
    </dgm:pt>
    <dgm:pt modelId="{E488B87D-0882-4557-BEE9-AE5AF3AEBA94}" type="pres">
      <dgm:prSet presAssocID="{A396F234-F30A-49E0-8F7B-308B9B263278}" presName="image3" presStyleLbl="node3" presStyleIdx="1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580B695B-6912-4973-AEA6-55D2C70EB139}" type="pres">
      <dgm:prSet presAssocID="{A396F234-F30A-49E0-8F7B-308B9B263278}" presName="text3" presStyleLbl="revTx" presStyleIdx="4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9C8CE33-9355-494C-BB81-CB3DF801AB22}" type="pres">
      <dgm:prSet presAssocID="{A396F234-F30A-49E0-8F7B-308B9B263278}" presName="hierChild4" presStyleCnt="0"/>
      <dgm:spPr/>
      <dgm:t>
        <a:bodyPr/>
        <a:lstStyle/>
        <a:p>
          <a:endParaRPr lang="fr-FR"/>
        </a:p>
      </dgm:t>
    </dgm:pt>
    <dgm:pt modelId="{0873FFCD-FE98-454A-9896-8B895B49E711}" type="pres">
      <dgm:prSet presAssocID="{6AF56AF3-8BE9-4267-84A8-241CDF55BA1C}" presName="Name17" presStyleLbl="parChTrans1D3" presStyleIdx="2" presStyleCnt="4"/>
      <dgm:spPr/>
      <dgm:t>
        <a:bodyPr/>
        <a:lstStyle/>
        <a:p>
          <a:endParaRPr lang="fr-FR"/>
        </a:p>
      </dgm:t>
    </dgm:pt>
    <dgm:pt modelId="{B7B22344-43ED-4F99-B554-58F42E39151E}" type="pres">
      <dgm:prSet presAssocID="{99C676B3-4932-4EAF-AC08-B0F47A42F065}" presName="hierRoot3" presStyleCnt="0"/>
      <dgm:spPr/>
      <dgm:t>
        <a:bodyPr/>
        <a:lstStyle/>
        <a:p>
          <a:endParaRPr lang="fr-FR"/>
        </a:p>
      </dgm:t>
    </dgm:pt>
    <dgm:pt modelId="{4E64CEF9-1B5E-48B3-A402-89293DD769A6}" type="pres">
      <dgm:prSet presAssocID="{99C676B3-4932-4EAF-AC08-B0F47A42F065}" presName="composite3" presStyleCnt="0"/>
      <dgm:spPr/>
      <dgm:t>
        <a:bodyPr/>
        <a:lstStyle/>
        <a:p>
          <a:endParaRPr lang="fr-FR"/>
        </a:p>
      </dgm:t>
    </dgm:pt>
    <dgm:pt modelId="{48ABA0A0-D1FA-41D7-B5F0-341CDBD88DCB}" type="pres">
      <dgm:prSet presAssocID="{99C676B3-4932-4EAF-AC08-B0F47A42F065}" presName="image3" presStyleLbl="node3" presStyleIdx="2" presStyleCnt="4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1EF8967C-0C09-45FC-AD02-8324468236C1}" type="pres">
      <dgm:prSet presAssocID="{99C676B3-4932-4EAF-AC08-B0F47A42F065}" presName="text3" presStyleLbl="revTx" presStyleIdx="5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9BE2EE5-CEB4-4065-8E68-FAFECA62C4ED}" type="pres">
      <dgm:prSet presAssocID="{99C676B3-4932-4EAF-AC08-B0F47A42F065}" presName="hierChild4" presStyleCnt="0"/>
      <dgm:spPr/>
      <dgm:t>
        <a:bodyPr/>
        <a:lstStyle/>
        <a:p>
          <a:endParaRPr lang="fr-FR"/>
        </a:p>
      </dgm:t>
    </dgm:pt>
    <dgm:pt modelId="{BE3051B4-DF1B-4F2E-AC2C-6AEF7B4CF505}" type="pres">
      <dgm:prSet presAssocID="{6C938BE0-D4D1-461E-ABDD-CE2E890E6C3F}" presName="Name17" presStyleLbl="parChTrans1D3" presStyleIdx="3" presStyleCnt="4"/>
      <dgm:spPr/>
      <dgm:t>
        <a:bodyPr/>
        <a:lstStyle/>
        <a:p>
          <a:endParaRPr lang="fr-FR"/>
        </a:p>
      </dgm:t>
    </dgm:pt>
    <dgm:pt modelId="{62576065-6180-4535-ADEA-DC3E73974EAC}" type="pres">
      <dgm:prSet presAssocID="{D5602AA1-7447-4F68-A444-D16DAE6BA335}" presName="hierRoot3" presStyleCnt="0"/>
      <dgm:spPr/>
      <dgm:t>
        <a:bodyPr/>
        <a:lstStyle/>
        <a:p>
          <a:endParaRPr lang="fr-FR"/>
        </a:p>
      </dgm:t>
    </dgm:pt>
    <dgm:pt modelId="{34D263B8-237E-4488-AFF2-3E16D469D3A3}" type="pres">
      <dgm:prSet presAssocID="{D5602AA1-7447-4F68-A444-D16DAE6BA335}" presName="composite3" presStyleCnt="0"/>
      <dgm:spPr/>
      <dgm:t>
        <a:bodyPr/>
        <a:lstStyle/>
        <a:p>
          <a:endParaRPr lang="fr-FR"/>
        </a:p>
      </dgm:t>
    </dgm:pt>
    <dgm:pt modelId="{4951D9BE-B770-4250-92B2-0642D297B4F8}" type="pres">
      <dgm:prSet presAssocID="{D5602AA1-7447-4F68-A444-D16DAE6BA335}" presName="image3" presStyleLbl="node3" presStyleIdx="3" presStyleCnt="4"/>
      <dgm:spPr>
        <a:blipFill>
          <a:blip xmlns:r="http://schemas.openxmlformats.org/officeDocument/2006/relationships"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fr-FR"/>
        </a:p>
      </dgm:t>
    </dgm:pt>
    <dgm:pt modelId="{72AE4E07-E312-4CE9-B930-C948BCEBDB94}" type="pres">
      <dgm:prSet presAssocID="{D5602AA1-7447-4F68-A444-D16DAE6BA335}" presName="text3" presStyleLbl="revTx" presStyleIdx="6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3E0F45D-55B6-41C9-BF78-DF31CCECF9EA}" type="pres">
      <dgm:prSet presAssocID="{D5602AA1-7447-4F68-A444-D16DAE6BA335}" presName="hierChild4" presStyleCnt="0"/>
      <dgm:spPr/>
      <dgm:t>
        <a:bodyPr/>
        <a:lstStyle/>
        <a:p>
          <a:endParaRPr lang="fr-FR"/>
        </a:p>
      </dgm:t>
    </dgm:pt>
    <dgm:pt modelId="{8149E2E8-8603-4DF3-A76B-331E98A23A1E}" type="pres">
      <dgm:prSet presAssocID="{B4D25F66-2E42-42AF-8A60-307546100DA7}" presName="Name10" presStyleLbl="parChTrans1D2" presStyleIdx="2" presStyleCnt="4"/>
      <dgm:spPr/>
      <dgm:t>
        <a:bodyPr/>
        <a:lstStyle/>
        <a:p>
          <a:endParaRPr lang="fr-FR"/>
        </a:p>
      </dgm:t>
    </dgm:pt>
    <dgm:pt modelId="{A5B14DD2-B242-4BE6-B6BF-50013C1057E0}" type="pres">
      <dgm:prSet presAssocID="{FA295261-24F6-4F20-8EF8-A95041DA50BB}" presName="hierRoot2" presStyleCnt="0"/>
      <dgm:spPr/>
      <dgm:t>
        <a:bodyPr/>
        <a:lstStyle/>
        <a:p>
          <a:endParaRPr lang="fr-FR"/>
        </a:p>
      </dgm:t>
    </dgm:pt>
    <dgm:pt modelId="{F8D02D79-5A99-497C-9A4E-0DF65116ABB4}" type="pres">
      <dgm:prSet presAssocID="{FA295261-24F6-4F20-8EF8-A95041DA50BB}" presName="composite2" presStyleCnt="0"/>
      <dgm:spPr/>
      <dgm:t>
        <a:bodyPr/>
        <a:lstStyle/>
        <a:p>
          <a:endParaRPr lang="fr-FR"/>
        </a:p>
      </dgm:t>
    </dgm:pt>
    <dgm:pt modelId="{1E49732E-C0FE-4BCC-9510-BED3CF1CC7D4}" type="pres">
      <dgm:prSet presAssocID="{FA295261-24F6-4F20-8EF8-A95041DA50BB}" presName="image2" presStyleLbl="node2" presStyleIdx="1" presStyleCnt="3"/>
      <dgm:spPr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8A90A1C5-DFE5-46FA-A37D-4B1C5161B39E}" type="pres">
      <dgm:prSet presAssocID="{FA295261-24F6-4F20-8EF8-A95041DA50BB}" presName="text2" presStyleLbl="revTx" presStyleIdx="7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14DBF9C-A19F-4F95-B269-C55B28BB4A26}" type="pres">
      <dgm:prSet presAssocID="{FA295261-24F6-4F20-8EF8-A95041DA50BB}" presName="hierChild3" presStyleCnt="0"/>
      <dgm:spPr/>
      <dgm:t>
        <a:bodyPr/>
        <a:lstStyle/>
        <a:p>
          <a:endParaRPr lang="fr-FR"/>
        </a:p>
      </dgm:t>
    </dgm:pt>
    <dgm:pt modelId="{EC0CAA4D-69E5-42A7-BA44-5D79D742A36F}" type="pres">
      <dgm:prSet presAssocID="{60C3C9F0-F591-4C8D-B8E6-F9050BA31B0C}" presName="Name10" presStyleLbl="parChTrans1D2" presStyleIdx="3" presStyleCnt="4"/>
      <dgm:spPr/>
      <dgm:t>
        <a:bodyPr/>
        <a:lstStyle/>
        <a:p>
          <a:endParaRPr lang="fr-FR"/>
        </a:p>
      </dgm:t>
    </dgm:pt>
    <dgm:pt modelId="{D9C16236-B136-4C27-BFD4-FFD4204FD9F0}" type="pres">
      <dgm:prSet presAssocID="{365A19A3-E888-4611-9357-F66CF3ED08CD}" presName="hierRoot2" presStyleCnt="0"/>
      <dgm:spPr/>
      <dgm:t>
        <a:bodyPr/>
        <a:lstStyle/>
        <a:p>
          <a:endParaRPr lang="fr-FR"/>
        </a:p>
      </dgm:t>
    </dgm:pt>
    <dgm:pt modelId="{471AB13F-2DE7-426E-96B5-E2CD5F9B5862}" type="pres">
      <dgm:prSet presAssocID="{365A19A3-E888-4611-9357-F66CF3ED08CD}" presName="composite2" presStyleCnt="0"/>
      <dgm:spPr/>
      <dgm:t>
        <a:bodyPr/>
        <a:lstStyle/>
        <a:p>
          <a:endParaRPr lang="fr-FR"/>
        </a:p>
      </dgm:t>
    </dgm:pt>
    <dgm:pt modelId="{EF73F65D-0BE9-4697-B7DC-79A8159A2A78}" type="pres">
      <dgm:prSet presAssocID="{365A19A3-E888-4611-9357-F66CF3ED08CD}" presName="image2" presStyleLbl="node2" presStyleIdx="2" presStyleCnt="3"/>
      <dgm:spPr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</dgm:spPr>
      <dgm:t>
        <a:bodyPr/>
        <a:lstStyle/>
        <a:p>
          <a:endParaRPr lang="fr-FR"/>
        </a:p>
      </dgm:t>
    </dgm:pt>
    <dgm:pt modelId="{86B1222E-CE87-4640-9439-C51BE7CEF5CB}" type="pres">
      <dgm:prSet presAssocID="{365A19A3-E888-4611-9357-F66CF3ED08CD}" presName="text2" presStyleLbl="revTx" presStyleIdx="8" presStyleCnt="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0756678-0F72-4134-9DBB-8F89BE4C3588}" type="pres">
      <dgm:prSet presAssocID="{365A19A3-E888-4611-9357-F66CF3ED08CD}" presName="hierChild3" presStyleCnt="0"/>
      <dgm:spPr/>
      <dgm:t>
        <a:bodyPr/>
        <a:lstStyle/>
        <a:p>
          <a:endParaRPr lang="fr-FR"/>
        </a:p>
      </dgm:t>
    </dgm:pt>
  </dgm:ptLst>
  <dgm:cxnLst>
    <dgm:cxn modelId="{C9EB6114-48C6-4156-9B74-88322BB07D04}" type="presOf" srcId="{520B2EF4-68B0-43CF-A178-B2D5E2FBACA6}" destId="{BFA2DB58-8E64-49A6-BF71-4DEC88B9D1EF}" srcOrd="0" destOrd="0" presId="urn:microsoft.com/office/officeart/2009/layout/CirclePictureHierarchy"/>
    <dgm:cxn modelId="{BF9542F2-4BBF-43C3-A3CF-2AAF7464E687}" type="presOf" srcId="{77F6A67E-64AC-439F-A41B-371283A572AC}" destId="{2555E348-E5BE-4917-AEC3-8FF5F539B38D}" srcOrd="0" destOrd="0" presId="urn:microsoft.com/office/officeart/2009/layout/CirclePictureHierarchy"/>
    <dgm:cxn modelId="{99B09018-16D5-4002-BB9A-854E86821B6F}" type="presOf" srcId="{D5602AA1-7447-4F68-A444-D16DAE6BA335}" destId="{72AE4E07-E312-4CE9-B930-C948BCEBDB94}" srcOrd="0" destOrd="0" presId="urn:microsoft.com/office/officeart/2009/layout/CirclePictureHierarchy"/>
    <dgm:cxn modelId="{2C86D312-E3B6-42C6-A15C-3785A3B3C9EE}" type="presOf" srcId="{99C676B3-4932-4EAF-AC08-B0F47A42F065}" destId="{1EF8967C-0C09-45FC-AD02-8324468236C1}" srcOrd="0" destOrd="0" presId="urn:microsoft.com/office/officeart/2009/layout/CirclePictureHierarchy"/>
    <dgm:cxn modelId="{70662F7A-BF32-43B7-93A6-0B99EB2CF2F5}" srcId="{4F210010-A550-4A28-B59C-7A903ACABEF0}" destId="{D5602AA1-7447-4F68-A444-D16DAE6BA335}" srcOrd="3" destOrd="0" parTransId="{6C938BE0-D4D1-461E-ABDD-CE2E890E6C3F}" sibTransId="{7E85DE72-AA28-45AF-95BE-0C1C629354D5}"/>
    <dgm:cxn modelId="{E6E0B629-F575-439D-8F19-7FD171BEA92F}" type="presOf" srcId="{EE18439C-D769-442A-84F0-27273C80751C}" destId="{524B5193-9371-47F4-B0A7-8891456AF3DC}" srcOrd="0" destOrd="0" presId="urn:microsoft.com/office/officeart/2009/layout/CirclePictureHierarchy"/>
    <dgm:cxn modelId="{CA12C4A3-BD01-49BE-A4A1-9442CB7A6BAC}" srcId="{516E1955-E689-47A9-85AD-54116C922E30}" destId="{365A19A3-E888-4611-9357-F66CF3ED08CD}" srcOrd="3" destOrd="0" parTransId="{60C3C9F0-F591-4C8D-B8E6-F9050BA31B0C}" sibTransId="{B208A79E-A916-418B-85AF-AE971D64EB93}"/>
    <dgm:cxn modelId="{5C449C7E-17BE-4C3C-9C4A-2A67A1ADCC43}" type="presOf" srcId="{3933D28F-6018-433E-8D62-EC29BCD4279D}" destId="{74A09A92-3752-4262-B8D1-A121FB819F8B}" srcOrd="0" destOrd="0" presId="urn:microsoft.com/office/officeart/2009/layout/CirclePictureHierarchy"/>
    <dgm:cxn modelId="{B781B738-64E3-4FB2-8F78-BC60E3903878}" type="presOf" srcId="{0DBBADFA-9796-4FB3-98ED-6B208E09F997}" destId="{C9020751-B5C3-488D-808A-B2230934AB6E}" srcOrd="0" destOrd="0" presId="urn:microsoft.com/office/officeart/2009/layout/CirclePictureHierarchy"/>
    <dgm:cxn modelId="{41BF1B7D-3355-46DF-8E82-50310E169CFE}" type="presOf" srcId="{365A19A3-E888-4611-9357-F66CF3ED08CD}" destId="{86B1222E-CE87-4640-9439-C51BE7CEF5CB}" srcOrd="0" destOrd="0" presId="urn:microsoft.com/office/officeart/2009/layout/CirclePictureHierarchy"/>
    <dgm:cxn modelId="{77F7AE71-12C6-4F20-8529-F051D8B8D1D3}" type="presOf" srcId="{B4D25F66-2E42-42AF-8A60-307546100DA7}" destId="{8149E2E8-8603-4DF3-A76B-331E98A23A1E}" srcOrd="0" destOrd="0" presId="urn:microsoft.com/office/officeart/2009/layout/CirclePictureHierarchy"/>
    <dgm:cxn modelId="{43746A58-CF70-4BF6-845A-02E57D46A768}" srcId="{4F210010-A550-4A28-B59C-7A903ACABEF0}" destId="{520B2EF4-68B0-43CF-A178-B2D5E2FBACA6}" srcOrd="0" destOrd="0" parTransId="{77F6A67E-64AC-439F-A41B-371283A572AC}" sibTransId="{74D5BBC6-DF8A-44CA-BA8B-910A8F2A994B}"/>
    <dgm:cxn modelId="{98EBB906-50BC-491B-9535-56BAAE913F75}" srcId="{4F210010-A550-4A28-B59C-7A903ACABEF0}" destId="{A396F234-F30A-49E0-8F7B-308B9B263278}" srcOrd="1" destOrd="0" parTransId="{4F5E3C20-EB30-4F37-80B5-CF57903B3F24}" sibTransId="{3D15E6B9-445F-4A05-A984-DD5DE7F682B4}"/>
    <dgm:cxn modelId="{12316C53-8A00-4DAC-A5F6-BF82688FB827}" srcId="{516E1955-E689-47A9-85AD-54116C922E30}" destId="{EE18439C-D769-442A-84F0-27273C80751C}" srcOrd="0" destOrd="0" parTransId="{0DBBADFA-9796-4FB3-98ED-6B208E09F997}" sibTransId="{9466C80E-A443-4E12-991A-7C912D2C788F}"/>
    <dgm:cxn modelId="{FC1A4B50-2610-4936-AE08-25AB26DCD9D0}" type="presOf" srcId="{4F5E3C20-EB30-4F37-80B5-CF57903B3F24}" destId="{31E692B7-AEA6-437C-8BB0-48BC3C11FAAF}" srcOrd="0" destOrd="0" presId="urn:microsoft.com/office/officeart/2009/layout/CirclePictureHierarchy"/>
    <dgm:cxn modelId="{88502A84-1B5C-4646-9777-50A62C099363}" srcId="{516E1955-E689-47A9-85AD-54116C922E30}" destId="{FA295261-24F6-4F20-8EF8-A95041DA50BB}" srcOrd="2" destOrd="0" parTransId="{B4D25F66-2E42-42AF-8A60-307546100DA7}" sibTransId="{AC0C51F7-0699-4FA3-995C-873B1100AEA3}"/>
    <dgm:cxn modelId="{2EDEDBBF-58B8-48CB-AA34-1ECE43DABD32}" srcId="{68433CCB-CDD8-4A52-B65B-2C613A92D657}" destId="{516E1955-E689-47A9-85AD-54116C922E30}" srcOrd="0" destOrd="0" parTransId="{980CC0AC-D0C0-46B7-B4E8-A19505CF61DB}" sibTransId="{BA30E335-AADA-40D6-9793-0D3126FFC84B}"/>
    <dgm:cxn modelId="{8322B7FC-7EC9-4FE0-8C79-EA460B3221E9}" type="presOf" srcId="{68433CCB-CDD8-4A52-B65B-2C613A92D657}" destId="{6D912EF4-EDDF-4BF4-A545-9BC1E89E413A}" srcOrd="0" destOrd="0" presId="urn:microsoft.com/office/officeart/2009/layout/CirclePictureHierarchy"/>
    <dgm:cxn modelId="{A40907DC-2E4F-44CF-A00F-3F90E5F66105}" type="presOf" srcId="{60C3C9F0-F591-4C8D-B8E6-F9050BA31B0C}" destId="{EC0CAA4D-69E5-42A7-BA44-5D79D742A36F}" srcOrd="0" destOrd="0" presId="urn:microsoft.com/office/officeart/2009/layout/CirclePictureHierarchy"/>
    <dgm:cxn modelId="{7A62117E-D507-4473-8077-E222135D1068}" type="presOf" srcId="{6C938BE0-D4D1-461E-ABDD-CE2E890E6C3F}" destId="{BE3051B4-DF1B-4F2E-AC2C-6AEF7B4CF505}" srcOrd="0" destOrd="0" presId="urn:microsoft.com/office/officeart/2009/layout/CirclePictureHierarchy"/>
    <dgm:cxn modelId="{31360F98-273B-4423-ACEA-684E0026F278}" type="presOf" srcId="{FA295261-24F6-4F20-8EF8-A95041DA50BB}" destId="{8A90A1C5-DFE5-46FA-A37D-4B1C5161B39E}" srcOrd="0" destOrd="0" presId="urn:microsoft.com/office/officeart/2009/layout/CirclePictureHierarchy"/>
    <dgm:cxn modelId="{B3D59A0E-F245-449A-AC14-0FBB6CA84FF4}" type="presOf" srcId="{4F210010-A550-4A28-B59C-7A903ACABEF0}" destId="{991A9A34-51DB-4230-9DFA-739E6DF5AB21}" srcOrd="0" destOrd="0" presId="urn:microsoft.com/office/officeart/2009/layout/CirclePictureHierarchy"/>
    <dgm:cxn modelId="{897C00ED-4531-4E72-A7BE-432FC1727E8E}" type="presOf" srcId="{516E1955-E689-47A9-85AD-54116C922E30}" destId="{869F2B6B-8FF6-4806-A803-B4737A450E66}" srcOrd="0" destOrd="0" presId="urn:microsoft.com/office/officeart/2009/layout/CirclePictureHierarchy"/>
    <dgm:cxn modelId="{28530360-8AE6-4860-B0CB-B7D20401D444}" srcId="{516E1955-E689-47A9-85AD-54116C922E30}" destId="{4F210010-A550-4A28-B59C-7A903ACABEF0}" srcOrd="1" destOrd="0" parTransId="{3933D28F-6018-433E-8D62-EC29BCD4279D}" sibTransId="{B96AB0E5-E278-4FD1-A660-D21B4FE84E61}"/>
    <dgm:cxn modelId="{35F85805-5962-485A-AB7F-C95DB4600F1B}" type="presOf" srcId="{A396F234-F30A-49E0-8F7B-308B9B263278}" destId="{580B695B-6912-4973-AEA6-55D2C70EB139}" srcOrd="0" destOrd="0" presId="urn:microsoft.com/office/officeart/2009/layout/CirclePictureHierarchy"/>
    <dgm:cxn modelId="{A6066EAA-075C-4AB6-96E4-ECB56A25A0C3}" srcId="{4F210010-A550-4A28-B59C-7A903ACABEF0}" destId="{99C676B3-4932-4EAF-AC08-B0F47A42F065}" srcOrd="2" destOrd="0" parTransId="{6AF56AF3-8BE9-4267-84A8-241CDF55BA1C}" sibTransId="{9B69B78E-85AE-4EB2-BA7F-74B3DFF2FE57}"/>
    <dgm:cxn modelId="{B46A219D-2964-4E60-863F-66D7CB2FDDDC}" type="presOf" srcId="{6AF56AF3-8BE9-4267-84A8-241CDF55BA1C}" destId="{0873FFCD-FE98-454A-9896-8B895B49E711}" srcOrd="0" destOrd="0" presId="urn:microsoft.com/office/officeart/2009/layout/CirclePictureHierarchy"/>
    <dgm:cxn modelId="{4759AF7F-54A6-4D27-871B-54F0CAAEAAA9}" type="presParOf" srcId="{6D912EF4-EDDF-4BF4-A545-9BC1E89E413A}" destId="{BDD1B86C-D534-4720-8FB6-D3B5CCB018A0}" srcOrd="0" destOrd="0" presId="urn:microsoft.com/office/officeart/2009/layout/CirclePictureHierarchy"/>
    <dgm:cxn modelId="{8C6299DB-5F88-451F-A8E4-CBCCC2BF235B}" type="presParOf" srcId="{BDD1B86C-D534-4720-8FB6-D3B5CCB018A0}" destId="{99B5C8C5-FFC1-4596-AD31-5484E80A60EF}" srcOrd="0" destOrd="0" presId="urn:microsoft.com/office/officeart/2009/layout/CirclePictureHierarchy"/>
    <dgm:cxn modelId="{63EC7324-7AC7-4E4A-862B-8659AF688BDC}" type="presParOf" srcId="{99B5C8C5-FFC1-4596-AD31-5484E80A60EF}" destId="{403EB377-1AE0-4780-AC99-3B2EEB290E82}" srcOrd="0" destOrd="0" presId="urn:microsoft.com/office/officeart/2009/layout/CirclePictureHierarchy"/>
    <dgm:cxn modelId="{87FE1F96-173B-4AE8-AE60-54280E625008}" type="presParOf" srcId="{99B5C8C5-FFC1-4596-AD31-5484E80A60EF}" destId="{869F2B6B-8FF6-4806-A803-B4737A450E66}" srcOrd="1" destOrd="0" presId="urn:microsoft.com/office/officeart/2009/layout/CirclePictureHierarchy"/>
    <dgm:cxn modelId="{DA7097F7-1F46-44C9-9FDB-26F134B2628D}" type="presParOf" srcId="{BDD1B86C-D534-4720-8FB6-D3B5CCB018A0}" destId="{95FE7D6A-8154-4169-B4D6-711AE25F7468}" srcOrd="1" destOrd="0" presId="urn:microsoft.com/office/officeart/2009/layout/CirclePictureHierarchy"/>
    <dgm:cxn modelId="{E82B5E56-48F3-4D78-A7EE-8A5A345AD619}" type="presParOf" srcId="{95FE7D6A-8154-4169-B4D6-711AE25F7468}" destId="{C9020751-B5C3-488D-808A-B2230934AB6E}" srcOrd="0" destOrd="0" presId="urn:microsoft.com/office/officeart/2009/layout/CirclePictureHierarchy"/>
    <dgm:cxn modelId="{22E2F1A3-D843-4F72-A493-90BC564F5027}" type="presParOf" srcId="{95FE7D6A-8154-4169-B4D6-711AE25F7468}" destId="{CB17BC13-9508-498A-9BD8-C683B362FAF5}" srcOrd="1" destOrd="0" presId="urn:microsoft.com/office/officeart/2009/layout/CirclePictureHierarchy"/>
    <dgm:cxn modelId="{2A63BCC4-2EB2-4105-A2E0-090A5363BAC6}" type="presParOf" srcId="{CB17BC13-9508-498A-9BD8-C683B362FAF5}" destId="{3792A4C3-5A0E-4BFD-8F1C-AF0488FDBC48}" srcOrd="0" destOrd="0" presId="urn:microsoft.com/office/officeart/2009/layout/CirclePictureHierarchy"/>
    <dgm:cxn modelId="{62BDE5E5-DCCA-4160-9B98-4BF95E6473CF}" type="presParOf" srcId="{3792A4C3-5A0E-4BFD-8F1C-AF0488FDBC48}" destId="{AE545A57-D843-40BB-B95E-DAA153E50841}" srcOrd="0" destOrd="0" presId="urn:microsoft.com/office/officeart/2009/layout/CirclePictureHierarchy"/>
    <dgm:cxn modelId="{3E4F9B66-5EB9-4FBF-87E8-36BACB889F46}" type="presParOf" srcId="{3792A4C3-5A0E-4BFD-8F1C-AF0488FDBC48}" destId="{524B5193-9371-47F4-B0A7-8891456AF3DC}" srcOrd="1" destOrd="0" presId="urn:microsoft.com/office/officeart/2009/layout/CirclePictureHierarchy"/>
    <dgm:cxn modelId="{A32DFD64-D07A-48C9-9F71-7EE410E10093}" type="presParOf" srcId="{CB17BC13-9508-498A-9BD8-C683B362FAF5}" destId="{B5B4440F-CD63-4AF2-AE3D-BFE5562E1B45}" srcOrd="1" destOrd="0" presId="urn:microsoft.com/office/officeart/2009/layout/CirclePictureHierarchy"/>
    <dgm:cxn modelId="{53FC5886-2358-4254-B153-101E592E9BC7}" type="presParOf" srcId="{95FE7D6A-8154-4169-B4D6-711AE25F7468}" destId="{74A09A92-3752-4262-B8D1-A121FB819F8B}" srcOrd="2" destOrd="0" presId="urn:microsoft.com/office/officeart/2009/layout/CirclePictureHierarchy"/>
    <dgm:cxn modelId="{2C51EFB8-42EE-4106-8802-C789CB7F66DE}" type="presParOf" srcId="{95FE7D6A-8154-4169-B4D6-711AE25F7468}" destId="{149B0E42-5A12-4359-8F5B-1EC7AACBB9F2}" srcOrd="3" destOrd="0" presId="urn:microsoft.com/office/officeart/2009/layout/CirclePictureHierarchy"/>
    <dgm:cxn modelId="{9F0723BC-A8C9-4308-92B2-E58AB2E351AB}" type="presParOf" srcId="{149B0E42-5A12-4359-8F5B-1EC7AACBB9F2}" destId="{1FA8117C-99DF-4FFE-B957-CAACB43237E1}" srcOrd="0" destOrd="0" presId="urn:microsoft.com/office/officeart/2009/layout/CirclePictureHierarchy"/>
    <dgm:cxn modelId="{1B19E367-A7D6-42D7-8AD2-9F5E34A95FD6}" type="presParOf" srcId="{1FA8117C-99DF-4FFE-B957-CAACB43237E1}" destId="{BA6A8C2B-AB49-4870-9690-C22392E1973D}" srcOrd="0" destOrd="0" presId="urn:microsoft.com/office/officeart/2009/layout/CirclePictureHierarchy"/>
    <dgm:cxn modelId="{0D0F7E2D-4EB7-41FE-B507-2ADB7C7C2750}" type="presParOf" srcId="{1FA8117C-99DF-4FFE-B957-CAACB43237E1}" destId="{991A9A34-51DB-4230-9DFA-739E6DF5AB21}" srcOrd="1" destOrd="0" presId="urn:microsoft.com/office/officeart/2009/layout/CirclePictureHierarchy"/>
    <dgm:cxn modelId="{1DAB5FBB-1B5F-4C6A-91A7-B4DD2D483858}" type="presParOf" srcId="{149B0E42-5A12-4359-8F5B-1EC7AACBB9F2}" destId="{A864AD25-120E-4705-A3EE-E5FF53010CA0}" srcOrd="1" destOrd="0" presId="urn:microsoft.com/office/officeart/2009/layout/CirclePictureHierarchy"/>
    <dgm:cxn modelId="{0975B7B4-D61A-4862-B0A0-3C7765A58326}" type="presParOf" srcId="{A864AD25-120E-4705-A3EE-E5FF53010CA0}" destId="{2555E348-E5BE-4917-AEC3-8FF5F539B38D}" srcOrd="0" destOrd="0" presId="urn:microsoft.com/office/officeart/2009/layout/CirclePictureHierarchy"/>
    <dgm:cxn modelId="{E0338531-E725-4BB9-B417-CE64E1DAE54A}" type="presParOf" srcId="{A864AD25-120E-4705-A3EE-E5FF53010CA0}" destId="{3D61BD66-DDC8-4E44-A48C-028CA86BA4A7}" srcOrd="1" destOrd="0" presId="urn:microsoft.com/office/officeart/2009/layout/CirclePictureHierarchy"/>
    <dgm:cxn modelId="{E915F417-5196-43A3-946E-10F320668B3E}" type="presParOf" srcId="{3D61BD66-DDC8-4E44-A48C-028CA86BA4A7}" destId="{344F3073-4143-47B9-9564-C0B65E96E381}" srcOrd="0" destOrd="0" presId="urn:microsoft.com/office/officeart/2009/layout/CirclePictureHierarchy"/>
    <dgm:cxn modelId="{FF8DBDF5-094D-418C-8A34-3FA8E103D248}" type="presParOf" srcId="{344F3073-4143-47B9-9564-C0B65E96E381}" destId="{972ABA34-D79E-4481-B7F6-911FE7F97C80}" srcOrd="0" destOrd="0" presId="urn:microsoft.com/office/officeart/2009/layout/CirclePictureHierarchy"/>
    <dgm:cxn modelId="{32855B5F-FD20-4E71-BC96-4016C0E6A128}" type="presParOf" srcId="{344F3073-4143-47B9-9564-C0B65E96E381}" destId="{BFA2DB58-8E64-49A6-BF71-4DEC88B9D1EF}" srcOrd="1" destOrd="0" presId="urn:microsoft.com/office/officeart/2009/layout/CirclePictureHierarchy"/>
    <dgm:cxn modelId="{9EF124F8-F4C2-4FC6-AFE4-BC908D0AE30D}" type="presParOf" srcId="{3D61BD66-DDC8-4E44-A48C-028CA86BA4A7}" destId="{63B29DD7-B819-4AA2-85F9-E7C390506CC7}" srcOrd="1" destOrd="0" presId="urn:microsoft.com/office/officeart/2009/layout/CirclePictureHierarchy"/>
    <dgm:cxn modelId="{EC11A108-043F-4637-AD79-E31531747FED}" type="presParOf" srcId="{A864AD25-120E-4705-A3EE-E5FF53010CA0}" destId="{31E692B7-AEA6-437C-8BB0-48BC3C11FAAF}" srcOrd="2" destOrd="0" presId="urn:microsoft.com/office/officeart/2009/layout/CirclePictureHierarchy"/>
    <dgm:cxn modelId="{9A72C78C-36B9-45BA-8E98-6A301378D6A8}" type="presParOf" srcId="{A864AD25-120E-4705-A3EE-E5FF53010CA0}" destId="{C6BF8011-263C-43CE-8D1A-EBF1A358AD88}" srcOrd="3" destOrd="0" presId="urn:microsoft.com/office/officeart/2009/layout/CirclePictureHierarchy"/>
    <dgm:cxn modelId="{3EC24D16-850C-4C62-AF34-162E2C8BD566}" type="presParOf" srcId="{C6BF8011-263C-43CE-8D1A-EBF1A358AD88}" destId="{E32FD56F-7CC7-46FB-97BB-E608D3927ADC}" srcOrd="0" destOrd="0" presId="urn:microsoft.com/office/officeart/2009/layout/CirclePictureHierarchy"/>
    <dgm:cxn modelId="{EBB0AFAD-2BCD-416C-861A-E2693C1C7593}" type="presParOf" srcId="{E32FD56F-7CC7-46FB-97BB-E608D3927ADC}" destId="{E488B87D-0882-4557-BEE9-AE5AF3AEBA94}" srcOrd="0" destOrd="0" presId="urn:microsoft.com/office/officeart/2009/layout/CirclePictureHierarchy"/>
    <dgm:cxn modelId="{475C6240-AB93-41DE-85EA-2A39534410BB}" type="presParOf" srcId="{E32FD56F-7CC7-46FB-97BB-E608D3927ADC}" destId="{580B695B-6912-4973-AEA6-55D2C70EB139}" srcOrd="1" destOrd="0" presId="urn:microsoft.com/office/officeart/2009/layout/CirclePictureHierarchy"/>
    <dgm:cxn modelId="{9E376851-250E-432C-9723-EC168B257D6E}" type="presParOf" srcId="{C6BF8011-263C-43CE-8D1A-EBF1A358AD88}" destId="{49C8CE33-9355-494C-BB81-CB3DF801AB22}" srcOrd="1" destOrd="0" presId="urn:microsoft.com/office/officeart/2009/layout/CirclePictureHierarchy"/>
    <dgm:cxn modelId="{AE0521E6-AF60-48DD-A2F9-D7B87B86D05D}" type="presParOf" srcId="{A864AD25-120E-4705-A3EE-E5FF53010CA0}" destId="{0873FFCD-FE98-454A-9896-8B895B49E711}" srcOrd="4" destOrd="0" presId="urn:microsoft.com/office/officeart/2009/layout/CirclePictureHierarchy"/>
    <dgm:cxn modelId="{EF8BA795-0472-4C7D-B47E-8EEC0BC98561}" type="presParOf" srcId="{A864AD25-120E-4705-A3EE-E5FF53010CA0}" destId="{B7B22344-43ED-4F99-B554-58F42E39151E}" srcOrd="5" destOrd="0" presId="urn:microsoft.com/office/officeart/2009/layout/CirclePictureHierarchy"/>
    <dgm:cxn modelId="{00E9420B-1DA3-43C8-AE2E-3E292B875606}" type="presParOf" srcId="{B7B22344-43ED-4F99-B554-58F42E39151E}" destId="{4E64CEF9-1B5E-48B3-A402-89293DD769A6}" srcOrd="0" destOrd="0" presId="urn:microsoft.com/office/officeart/2009/layout/CirclePictureHierarchy"/>
    <dgm:cxn modelId="{2B09AB69-D97F-43F1-9B24-6079E6870DBC}" type="presParOf" srcId="{4E64CEF9-1B5E-48B3-A402-89293DD769A6}" destId="{48ABA0A0-D1FA-41D7-B5F0-341CDBD88DCB}" srcOrd="0" destOrd="0" presId="urn:microsoft.com/office/officeart/2009/layout/CirclePictureHierarchy"/>
    <dgm:cxn modelId="{4AF5C452-2ECC-41BE-8C57-ADF432852862}" type="presParOf" srcId="{4E64CEF9-1B5E-48B3-A402-89293DD769A6}" destId="{1EF8967C-0C09-45FC-AD02-8324468236C1}" srcOrd="1" destOrd="0" presId="urn:microsoft.com/office/officeart/2009/layout/CirclePictureHierarchy"/>
    <dgm:cxn modelId="{F6E3B5E0-1D1F-4C81-BC1C-1FC02DC38FB6}" type="presParOf" srcId="{B7B22344-43ED-4F99-B554-58F42E39151E}" destId="{D9BE2EE5-CEB4-4065-8E68-FAFECA62C4ED}" srcOrd="1" destOrd="0" presId="urn:microsoft.com/office/officeart/2009/layout/CirclePictureHierarchy"/>
    <dgm:cxn modelId="{355EC3BE-6812-469E-AECE-6FB88EC5E0E9}" type="presParOf" srcId="{A864AD25-120E-4705-A3EE-E5FF53010CA0}" destId="{BE3051B4-DF1B-4F2E-AC2C-6AEF7B4CF505}" srcOrd="6" destOrd="0" presId="urn:microsoft.com/office/officeart/2009/layout/CirclePictureHierarchy"/>
    <dgm:cxn modelId="{9AA69140-789B-4974-9B27-362FD4F784E2}" type="presParOf" srcId="{A864AD25-120E-4705-A3EE-E5FF53010CA0}" destId="{62576065-6180-4535-ADEA-DC3E73974EAC}" srcOrd="7" destOrd="0" presId="urn:microsoft.com/office/officeart/2009/layout/CirclePictureHierarchy"/>
    <dgm:cxn modelId="{DE2980F1-2B5E-473A-8BDA-977C1BE69E88}" type="presParOf" srcId="{62576065-6180-4535-ADEA-DC3E73974EAC}" destId="{34D263B8-237E-4488-AFF2-3E16D469D3A3}" srcOrd="0" destOrd="0" presId="urn:microsoft.com/office/officeart/2009/layout/CirclePictureHierarchy"/>
    <dgm:cxn modelId="{A5C4BE8B-0816-4134-A0E6-C79EC215CFFF}" type="presParOf" srcId="{34D263B8-237E-4488-AFF2-3E16D469D3A3}" destId="{4951D9BE-B770-4250-92B2-0642D297B4F8}" srcOrd="0" destOrd="0" presId="urn:microsoft.com/office/officeart/2009/layout/CirclePictureHierarchy"/>
    <dgm:cxn modelId="{CA122D0C-59E1-4A19-B0F4-34AC396FC5D5}" type="presParOf" srcId="{34D263B8-237E-4488-AFF2-3E16D469D3A3}" destId="{72AE4E07-E312-4CE9-B930-C948BCEBDB94}" srcOrd="1" destOrd="0" presId="urn:microsoft.com/office/officeart/2009/layout/CirclePictureHierarchy"/>
    <dgm:cxn modelId="{05821AEB-6655-446D-9408-E73A12219965}" type="presParOf" srcId="{62576065-6180-4535-ADEA-DC3E73974EAC}" destId="{D3E0F45D-55B6-41C9-BF78-DF31CCECF9EA}" srcOrd="1" destOrd="0" presId="urn:microsoft.com/office/officeart/2009/layout/CirclePictureHierarchy"/>
    <dgm:cxn modelId="{616CB41D-4E54-412F-AEFF-4F7A35D16EED}" type="presParOf" srcId="{95FE7D6A-8154-4169-B4D6-711AE25F7468}" destId="{8149E2E8-8603-4DF3-A76B-331E98A23A1E}" srcOrd="4" destOrd="0" presId="urn:microsoft.com/office/officeart/2009/layout/CirclePictureHierarchy"/>
    <dgm:cxn modelId="{5ADA25DA-7566-455A-8FDB-B466EC2F25C3}" type="presParOf" srcId="{95FE7D6A-8154-4169-B4D6-711AE25F7468}" destId="{A5B14DD2-B242-4BE6-B6BF-50013C1057E0}" srcOrd="5" destOrd="0" presId="urn:microsoft.com/office/officeart/2009/layout/CirclePictureHierarchy"/>
    <dgm:cxn modelId="{6C85FEBB-F598-4EFD-9B00-C2CF68B90B72}" type="presParOf" srcId="{A5B14DD2-B242-4BE6-B6BF-50013C1057E0}" destId="{F8D02D79-5A99-497C-9A4E-0DF65116ABB4}" srcOrd="0" destOrd="0" presId="urn:microsoft.com/office/officeart/2009/layout/CirclePictureHierarchy"/>
    <dgm:cxn modelId="{DF5D7797-B2B8-40F6-B74F-5B8DF6B211A3}" type="presParOf" srcId="{F8D02D79-5A99-497C-9A4E-0DF65116ABB4}" destId="{1E49732E-C0FE-4BCC-9510-BED3CF1CC7D4}" srcOrd="0" destOrd="0" presId="urn:microsoft.com/office/officeart/2009/layout/CirclePictureHierarchy"/>
    <dgm:cxn modelId="{DF35292A-6DE7-4A4B-8B62-9917DC4529F9}" type="presParOf" srcId="{F8D02D79-5A99-497C-9A4E-0DF65116ABB4}" destId="{8A90A1C5-DFE5-46FA-A37D-4B1C5161B39E}" srcOrd="1" destOrd="0" presId="urn:microsoft.com/office/officeart/2009/layout/CirclePictureHierarchy"/>
    <dgm:cxn modelId="{74F58E54-D739-4D79-AB94-787AF0E78247}" type="presParOf" srcId="{A5B14DD2-B242-4BE6-B6BF-50013C1057E0}" destId="{E14DBF9C-A19F-4F95-B269-C55B28BB4A26}" srcOrd="1" destOrd="0" presId="urn:microsoft.com/office/officeart/2009/layout/CirclePictureHierarchy"/>
    <dgm:cxn modelId="{E7F219E7-170A-451B-84C8-F7E31EC1DAC7}" type="presParOf" srcId="{95FE7D6A-8154-4169-B4D6-711AE25F7468}" destId="{EC0CAA4D-69E5-42A7-BA44-5D79D742A36F}" srcOrd="6" destOrd="0" presId="urn:microsoft.com/office/officeart/2009/layout/CirclePictureHierarchy"/>
    <dgm:cxn modelId="{B4273A01-D0AA-4E18-ADBC-C157E3849D5C}" type="presParOf" srcId="{95FE7D6A-8154-4169-B4D6-711AE25F7468}" destId="{D9C16236-B136-4C27-BFD4-FFD4204FD9F0}" srcOrd="7" destOrd="0" presId="urn:microsoft.com/office/officeart/2009/layout/CirclePictureHierarchy"/>
    <dgm:cxn modelId="{E2C92AB2-07A4-49E7-AD87-2C3142E2EA58}" type="presParOf" srcId="{D9C16236-B136-4C27-BFD4-FFD4204FD9F0}" destId="{471AB13F-2DE7-426E-96B5-E2CD5F9B5862}" srcOrd="0" destOrd="0" presId="urn:microsoft.com/office/officeart/2009/layout/CirclePictureHierarchy"/>
    <dgm:cxn modelId="{9A34F9CA-AEF7-44A4-B953-B7FDA18721B8}" type="presParOf" srcId="{471AB13F-2DE7-426E-96B5-E2CD5F9B5862}" destId="{EF73F65D-0BE9-4697-B7DC-79A8159A2A78}" srcOrd="0" destOrd="0" presId="urn:microsoft.com/office/officeart/2009/layout/CirclePictureHierarchy"/>
    <dgm:cxn modelId="{07BFE61E-D500-45B8-A2D0-9563A819202A}" type="presParOf" srcId="{471AB13F-2DE7-426E-96B5-E2CD5F9B5862}" destId="{86B1222E-CE87-4640-9439-C51BE7CEF5CB}" srcOrd="1" destOrd="0" presId="urn:microsoft.com/office/officeart/2009/layout/CirclePictureHierarchy"/>
    <dgm:cxn modelId="{80E99E26-C518-45B8-9C4A-E7713C4AAA70}" type="presParOf" srcId="{D9C16236-B136-4C27-BFD4-FFD4204FD9F0}" destId="{10756678-0F72-4134-9DBB-8F89BE4C3588}" srcOrd="1" destOrd="0" presId="urn:microsoft.com/office/officeart/2009/layout/CirclePicture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5558B7-3F3D-44C6-A5D7-BCA38F9E16F4}" type="doc">
      <dgm:prSet loTypeId="urn:microsoft.com/office/officeart/2005/8/layout/cycle2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74CF3001-1CF4-4A1D-9A89-54509BAE8CF1}">
      <dgm:prSet phldrT="[Texte]"/>
      <dgm:spPr/>
      <dgm:t>
        <a:bodyPr/>
        <a:lstStyle/>
        <a:p>
          <a:r>
            <a:rPr lang="fr-FR" dirty="0" smtClean="0"/>
            <a:t>Préparation</a:t>
          </a:r>
          <a:endParaRPr lang="fr-FR" dirty="0"/>
        </a:p>
      </dgm:t>
    </dgm:pt>
    <dgm:pt modelId="{EC717B66-033A-4CFA-9B41-22F711ACA65D}" type="sibTrans" cxnId="{BAD8915E-6EF6-40AA-84AD-C658532D6466}">
      <dgm:prSet/>
      <dgm:spPr/>
      <dgm:t>
        <a:bodyPr/>
        <a:lstStyle/>
        <a:p>
          <a:endParaRPr lang="fr-FR"/>
        </a:p>
      </dgm:t>
    </dgm:pt>
    <dgm:pt modelId="{9217E72F-5EB6-463E-B209-A305E5940028}" type="parTrans" cxnId="{BAD8915E-6EF6-40AA-84AD-C658532D6466}">
      <dgm:prSet/>
      <dgm:spPr/>
      <dgm:t>
        <a:bodyPr/>
        <a:lstStyle/>
        <a:p>
          <a:endParaRPr lang="fr-FR"/>
        </a:p>
      </dgm:t>
    </dgm:pt>
    <dgm:pt modelId="{27B6BBD8-5D89-4BBB-8E7F-FA4B0F721E2B}">
      <dgm:prSet phldrT="[Texte]"/>
      <dgm:spPr/>
      <dgm:t>
        <a:bodyPr/>
        <a:lstStyle/>
        <a:p>
          <a:r>
            <a:rPr lang="fr-FR" dirty="0" smtClean="0"/>
            <a:t>Mise en place</a:t>
          </a:r>
          <a:endParaRPr lang="fr-FR" dirty="0"/>
        </a:p>
      </dgm:t>
    </dgm:pt>
    <dgm:pt modelId="{67DB2DF3-4436-456B-9252-31BF18A8964F}" type="sibTrans" cxnId="{183DBE78-D9AD-4BA3-BEBB-4E1FCD59BD02}">
      <dgm:prSet/>
      <dgm:spPr/>
      <dgm:t>
        <a:bodyPr/>
        <a:lstStyle/>
        <a:p>
          <a:endParaRPr lang="fr-FR"/>
        </a:p>
      </dgm:t>
    </dgm:pt>
    <dgm:pt modelId="{DA28B066-4ADD-4AB4-8038-9015F20032D6}" type="parTrans" cxnId="{183DBE78-D9AD-4BA3-BEBB-4E1FCD59BD02}">
      <dgm:prSet/>
      <dgm:spPr/>
      <dgm:t>
        <a:bodyPr/>
        <a:lstStyle/>
        <a:p>
          <a:endParaRPr lang="fr-FR"/>
        </a:p>
      </dgm:t>
    </dgm:pt>
    <dgm:pt modelId="{F07F19A6-B698-4D34-B27B-CDFACBE4281C}">
      <dgm:prSet phldrT="[Texte]"/>
      <dgm:spPr/>
      <dgm:t>
        <a:bodyPr/>
        <a:lstStyle/>
        <a:p>
          <a:r>
            <a:rPr lang="fr-FR" dirty="0" smtClean="0"/>
            <a:t>Exécution</a:t>
          </a:r>
          <a:endParaRPr lang="fr-FR" dirty="0"/>
        </a:p>
      </dgm:t>
    </dgm:pt>
    <dgm:pt modelId="{39BD38CD-E0C2-4F54-92E4-165C8A2D0B42}" type="sibTrans" cxnId="{F56A56AA-B20E-42F3-861F-4874DE74A2BE}">
      <dgm:prSet/>
      <dgm:spPr/>
      <dgm:t>
        <a:bodyPr/>
        <a:lstStyle/>
        <a:p>
          <a:endParaRPr lang="fr-FR"/>
        </a:p>
      </dgm:t>
    </dgm:pt>
    <dgm:pt modelId="{C388901B-7D92-46E3-BEB6-338CD6612DF5}" type="parTrans" cxnId="{F56A56AA-B20E-42F3-861F-4874DE74A2BE}">
      <dgm:prSet/>
      <dgm:spPr/>
      <dgm:t>
        <a:bodyPr/>
        <a:lstStyle/>
        <a:p>
          <a:endParaRPr lang="fr-FR"/>
        </a:p>
      </dgm:t>
    </dgm:pt>
    <dgm:pt modelId="{233890DA-1302-4D58-A066-126A9D48C90E}">
      <dgm:prSet phldrT="[Texte]"/>
      <dgm:spPr/>
      <dgm:t>
        <a:bodyPr/>
        <a:lstStyle/>
        <a:p>
          <a:r>
            <a:rPr lang="fr-FR" dirty="0" smtClean="0"/>
            <a:t>Transmission</a:t>
          </a:r>
          <a:endParaRPr lang="fr-FR" dirty="0"/>
        </a:p>
      </dgm:t>
    </dgm:pt>
    <dgm:pt modelId="{466FE993-E0A8-43AE-9446-587B0490779D}" type="sibTrans" cxnId="{A3D47A5B-2DEB-45E3-ABB0-036A613476D3}">
      <dgm:prSet/>
      <dgm:spPr/>
      <dgm:t>
        <a:bodyPr/>
        <a:lstStyle/>
        <a:p>
          <a:endParaRPr lang="fr-FR"/>
        </a:p>
      </dgm:t>
    </dgm:pt>
    <dgm:pt modelId="{F499C3B7-EDF8-4840-BB4B-B46BA85B3BD0}" type="parTrans" cxnId="{A3D47A5B-2DEB-45E3-ABB0-036A613476D3}">
      <dgm:prSet/>
      <dgm:spPr/>
      <dgm:t>
        <a:bodyPr/>
        <a:lstStyle/>
        <a:p>
          <a:endParaRPr lang="fr-FR"/>
        </a:p>
      </dgm:t>
    </dgm:pt>
    <dgm:pt modelId="{D4B77061-2A1B-4E98-B9F5-83241456FB97}">
      <dgm:prSet phldrT="[Texte]"/>
      <dgm:spPr/>
      <dgm:t>
        <a:bodyPr/>
        <a:lstStyle/>
        <a:p>
          <a:r>
            <a:rPr lang="fr-FR" dirty="0" smtClean="0"/>
            <a:t>Nouvelle idée</a:t>
          </a:r>
          <a:endParaRPr lang="fr-FR" dirty="0"/>
        </a:p>
      </dgm:t>
    </dgm:pt>
    <dgm:pt modelId="{37ACA111-0B46-4BF3-8405-562C4C0BE81A}" type="sibTrans" cxnId="{BF46F5E5-A484-4386-AC4E-E368471A4674}">
      <dgm:prSet/>
      <dgm:spPr/>
      <dgm:t>
        <a:bodyPr/>
        <a:lstStyle/>
        <a:p>
          <a:endParaRPr lang="fr-FR"/>
        </a:p>
      </dgm:t>
    </dgm:pt>
    <dgm:pt modelId="{12FBC4B1-9931-45FA-BCCF-FBF2D37846AA}" type="parTrans" cxnId="{BF46F5E5-A484-4386-AC4E-E368471A4674}">
      <dgm:prSet/>
      <dgm:spPr/>
      <dgm:t>
        <a:bodyPr/>
        <a:lstStyle/>
        <a:p>
          <a:endParaRPr lang="fr-FR"/>
        </a:p>
      </dgm:t>
    </dgm:pt>
    <dgm:pt modelId="{BC5472E9-85A8-4600-B504-E8758B698085}" type="pres">
      <dgm:prSet presAssocID="{8F5558B7-3F3D-44C6-A5D7-BCA38F9E16F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B430719-E79A-4DFE-8EE7-833E004E4813}" type="pres">
      <dgm:prSet presAssocID="{74CF3001-1CF4-4A1D-9A89-54509BAE8CF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52E294-3635-421C-A006-731B2715BCF1}" type="pres">
      <dgm:prSet presAssocID="{EC717B66-033A-4CFA-9B41-22F711ACA65D}" presName="sibTrans" presStyleLbl="sibTrans2D1" presStyleIdx="0" presStyleCnt="5"/>
      <dgm:spPr/>
      <dgm:t>
        <a:bodyPr/>
        <a:lstStyle/>
        <a:p>
          <a:endParaRPr lang="fr-FR"/>
        </a:p>
      </dgm:t>
    </dgm:pt>
    <dgm:pt modelId="{13A46460-2346-465F-B76A-803FACD76C7B}" type="pres">
      <dgm:prSet presAssocID="{EC717B66-033A-4CFA-9B41-22F711ACA65D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CF76E0D5-AB3E-4F17-B15E-192BA7306D61}" type="pres">
      <dgm:prSet presAssocID="{27B6BBD8-5D89-4BBB-8E7F-FA4B0F721E2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9D3DEB-F36B-4390-90D2-0AE48C3B8B9F}" type="pres">
      <dgm:prSet presAssocID="{67DB2DF3-4436-456B-9252-31BF18A8964F}" presName="sibTrans" presStyleLbl="sibTrans2D1" presStyleIdx="1" presStyleCnt="5"/>
      <dgm:spPr/>
      <dgm:t>
        <a:bodyPr/>
        <a:lstStyle/>
        <a:p>
          <a:endParaRPr lang="fr-FR"/>
        </a:p>
      </dgm:t>
    </dgm:pt>
    <dgm:pt modelId="{189FE98D-F7A8-4F04-B259-40E72EB01ABC}" type="pres">
      <dgm:prSet presAssocID="{67DB2DF3-4436-456B-9252-31BF18A8964F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59778787-AD1E-4FEC-830E-F63E4BDAD50B}" type="pres">
      <dgm:prSet presAssocID="{F07F19A6-B698-4D34-B27B-CDFACBE4281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ADF09CE-7542-445B-8A2A-14C6E9C05B8F}" type="pres">
      <dgm:prSet presAssocID="{39BD38CD-E0C2-4F54-92E4-165C8A2D0B42}" presName="sibTrans" presStyleLbl="sibTrans2D1" presStyleIdx="2" presStyleCnt="5"/>
      <dgm:spPr/>
      <dgm:t>
        <a:bodyPr/>
        <a:lstStyle/>
        <a:p>
          <a:endParaRPr lang="fr-FR"/>
        </a:p>
      </dgm:t>
    </dgm:pt>
    <dgm:pt modelId="{DB33F5ED-418B-4F12-B8F6-E93CAF6109B1}" type="pres">
      <dgm:prSet presAssocID="{39BD38CD-E0C2-4F54-92E4-165C8A2D0B42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5FD47977-BA7C-43C1-A0C6-74CEA7E1F320}" type="pres">
      <dgm:prSet presAssocID="{233890DA-1302-4D58-A066-126A9D48C90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A762F6-45E2-48BD-96F7-228A67AD52FA}" type="pres">
      <dgm:prSet presAssocID="{466FE993-E0A8-43AE-9446-587B0490779D}" presName="sibTrans" presStyleLbl="sibTrans2D1" presStyleIdx="3" presStyleCnt="5"/>
      <dgm:spPr/>
      <dgm:t>
        <a:bodyPr/>
        <a:lstStyle/>
        <a:p>
          <a:endParaRPr lang="fr-FR"/>
        </a:p>
      </dgm:t>
    </dgm:pt>
    <dgm:pt modelId="{8D778866-B212-4D43-97D2-36A20341CA37}" type="pres">
      <dgm:prSet presAssocID="{466FE993-E0A8-43AE-9446-587B0490779D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4C952698-7B6F-4928-B553-CDE8B0FB8E4C}" type="pres">
      <dgm:prSet presAssocID="{D4B77061-2A1B-4E98-B9F5-83241456FB9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C498AF-FAB9-4153-936A-9393AE73817A}" type="pres">
      <dgm:prSet presAssocID="{37ACA111-0B46-4BF3-8405-562C4C0BE81A}" presName="sibTrans" presStyleLbl="sibTrans2D1" presStyleIdx="4" presStyleCnt="5"/>
      <dgm:spPr/>
      <dgm:t>
        <a:bodyPr/>
        <a:lstStyle/>
        <a:p>
          <a:endParaRPr lang="fr-FR"/>
        </a:p>
      </dgm:t>
    </dgm:pt>
    <dgm:pt modelId="{9CA35D6C-A4BE-42DF-9D10-94974378035F}" type="pres">
      <dgm:prSet presAssocID="{37ACA111-0B46-4BF3-8405-562C4C0BE81A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183DBE78-D9AD-4BA3-BEBB-4E1FCD59BD02}" srcId="{8F5558B7-3F3D-44C6-A5D7-BCA38F9E16F4}" destId="{27B6BBD8-5D89-4BBB-8E7F-FA4B0F721E2B}" srcOrd="1" destOrd="0" parTransId="{DA28B066-4ADD-4AB4-8038-9015F20032D6}" sibTransId="{67DB2DF3-4436-456B-9252-31BF18A8964F}"/>
    <dgm:cxn modelId="{B747CB76-CFBB-4A28-A7DA-AD9BE4BD306D}" type="presOf" srcId="{466FE993-E0A8-43AE-9446-587B0490779D}" destId="{8D778866-B212-4D43-97D2-36A20341CA37}" srcOrd="1" destOrd="0" presId="urn:microsoft.com/office/officeart/2005/8/layout/cycle2"/>
    <dgm:cxn modelId="{6F8AEF22-A6C5-44AF-A784-6155422D20E6}" type="presOf" srcId="{D4B77061-2A1B-4E98-B9F5-83241456FB97}" destId="{4C952698-7B6F-4928-B553-CDE8B0FB8E4C}" srcOrd="0" destOrd="0" presId="urn:microsoft.com/office/officeart/2005/8/layout/cycle2"/>
    <dgm:cxn modelId="{FF0D7F12-5FEE-4B07-8C99-C81971946D2D}" type="presOf" srcId="{233890DA-1302-4D58-A066-126A9D48C90E}" destId="{5FD47977-BA7C-43C1-A0C6-74CEA7E1F320}" srcOrd="0" destOrd="0" presId="urn:microsoft.com/office/officeart/2005/8/layout/cycle2"/>
    <dgm:cxn modelId="{C802E284-4578-4037-A114-E92CD94195CA}" type="presOf" srcId="{37ACA111-0B46-4BF3-8405-562C4C0BE81A}" destId="{9CA35D6C-A4BE-42DF-9D10-94974378035F}" srcOrd="1" destOrd="0" presId="urn:microsoft.com/office/officeart/2005/8/layout/cycle2"/>
    <dgm:cxn modelId="{29A9CF07-D62A-4E89-908C-410A0F847867}" type="presOf" srcId="{39BD38CD-E0C2-4F54-92E4-165C8A2D0B42}" destId="{DB33F5ED-418B-4F12-B8F6-E93CAF6109B1}" srcOrd="1" destOrd="0" presId="urn:microsoft.com/office/officeart/2005/8/layout/cycle2"/>
    <dgm:cxn modelId="{E05C77D8-3767-4B6A-9BBD-A7C58F33095F}" type="presOf" srcId="{8F5558B7-3F3D-44C6-A5D7-BCA38F9E16F4}" destId="{BC5472E9-85A8-4600-B504-E8758B698085}" srcOrd="0" destOrd="0" presId="urn:microsoft.com/office/officeart/2005/8/layout/cycle2"/>
    <dgm:cxn modelId="{6A3BA722-AB77-4F59-8AB0-6ED6348FACBF}" type="presOf" srcId="{74CF3001-1CF4-4A1D-9A89-54509BAE8CF1}" destId="{4B430719-E79A-4DFE-8EE7-833E004E4813}" srcOrd="0" destOrd="0" presId="urn:microsoft.com/office/officeart/2005/8/layout/cycle2"/>
    <dgm:cxn modelId="{BF46F5E5-A484-4386-AC4E-E368471A4674}" srcId="{8F5558B7-3F3D-44C6-A5D7-BCA38F9E16F4}" destId="{D4B77061-2A1B-4E98-B9F5-83241456FB97}" srcOrd="4" destOrd="0" parTransId="{12FBC4B1-9931-45FA-BCCF-FBF2D37846AA}" sibTransId="{37ACA111-0B46-4BF3-8405-562C4C0BE81A}"/>
    <dgm:cxn modelId="{1876A61D-6416-4DB6-87E8-9E84BAD1F149}" type="presOf" srcId="{67DB2DF3-4436-456B-9252-31BF18A8964F}" destId="{189FE98D-F7A8-4F04-B259-40E72EB01ABC}" srcOrd="1" destOrd="0" presId="urn:microsoft.com/office/officeart/2005/8/layout/cycle2"/>
    <dgm:cxn modelId="{B668282A-F61F-4BDC-A7DB-D1FD0103418E}" type="presOf" srcId="{67DB2DF3-4436-456B-9252-31BF18A8964F}" destId="{C49D3DEB-F36B-4390-90D2-0AE48C3B8B9F}" srcOrd="0" destOrd="0" presId="urn:microsoft.com/office/officeart/2005/8/layout/cycle2"/>
    <dgm:cxn modelId="{EEDBA3E0-1D06-4807-A359-BC516E914A8B}" type="presOf" srcId="{37ACA111-0B46-4BF3-8405-562C4C0BE81A}" destId="{C9C498AF-FAB9-4153-936A-9393AE73817A}" srcOrd="0" destOrd="0" presId="urn:microsoft.com/office/officeart/2005/8/layout/cycle2"/>
    <dgm:cxn modelId="{F56A56AA-B20E-42F3-861F-4874DE74A2BE}" srcId="{8F5558B7-3F3D-44C6-A5D7-BCA38F9E16F4}" destId="{F07F19A6-B698-4D34-B27B-CDFACBE4281C}" srcOrd="2" destOrd="0" parTransId="{C388901B-7D92-46E3-BEB6-338CD6612DF5}" sibTransId="{39BD38CD-E0C2-4F54-92E4-165C8A2D0B42}"/>
    <dgm:cxn modelId="{2053DE90-8E65-4958-9B8D-2B7A24761A83}" type="presOf" srcId="{F07F19A6-B698-4D34-B27B-CDFACBE4281C}" destId="{59778787-AD1E-4FEC-830E-F63E4BDAD50B}" srcOrd="0" destOrd="0" presId="urn:microsoft.com/office/officeart/2005/8/layout/cycle2"/>
    <dgm:cxn modelId="{EF0495B1-9AE0-440E-9154-313D346E7C0F}" type="presOf" srcId="{EC717B66-033A-4CFA-9B41-22F711ACA65D}" destId="{13A46460-2346-465F-B76A-803FACD76C7B}" srcOrd="1" destOrd="0" presId="urn:microsoft.com/office/officeart/2005/8/layout/cycle2"/>
    <dgm:cxn modelId="{19E6EDE9-1586-45A4-8A4B-87E8DBEE41D0}" type="presOf" srcId="{466FE993-E0A8-43AE-9446-587B0490779D}" destId="{99A762F6-45E2-48BD-96F7-228A67AD52FA}" srcOrd="0" destOrd="0" presId="urn:microsoft.com/office/officeart/2005/8/layout/cycle2"/>
    <dgm:cxn modelId="{CF2EA09B-1039-449C-9BF3-5936A1DF7BBA}" type="presOf" srcId="{EC717B66-033A-4CFA-9B41-22F711ACA65D}" destId="{0552E294-3635-421C-A006-731B2715BCF1}" srcOrd="0" destOrd="0" presId="urn:microsoft.com/office/officeart/2005/8/layout/cycle2"/>
    <dgm:cxn modelId="{BAD8915E-6EF6-40AA-84AD-C658532D6466}" srcId="{8F5558B7-3F3D-44C6-A5D7-BCA38F9E16F4}" destId="{74CF3001-1CF4-4A1D-9A89-54509BAE8CF1}" srcOrd="0" destOrd="0" parTransId="{9217E72F-5EB6-463E-B209-A305E5940028}" sibTransId="{EC717B66-033A-4CFA-9B41-22F711ACA65D}"/>
    <dgm:cxn modelId="{A3D47A5B-2DEB-45E3-ABB0-036A613476D3}" srcId="{8F5558B7-3F3D-44C6-A5D7-BCA38F9E16F4}" destId="{233890DA-1302-4D58-A066-126A9D48C90E}" srcOrd="3" destOrd="0" parTransId="{F499C3B7-EDF8-4840-BB4B-B46BA85B3BD0}" sibTransId="{466FE993-E0A8-43AE-9446-587B0490779D}"/>
    <dgm:cxn modelId="{61F4339C-B36A-4338-8C60-1425EF0EAB71}" type="presOf" srcId="{39BD38CD-E0C2-4F54-92E4-165C8A2D0B42}" destId="{FADF09CE-7542-445B-8A2A-14C6E9C05B8F}" srcOrd="0" destOrd="0" presId="urn:microsoft.com/office/officeart/2005/8/layout/cycle2"/>
    <dgm:cxn modelId="{32DFAF56-D31F-415C-8A1C-53953E86EFC7}" type="presOf" srcId="{27B6BBD8-5D89-4BBB-8E7F-FA4B0F721E2B}" destId="{CF76E0D5-AB3E-4F17-B15E-192BA7306D61}" srcOrd="0" destOrd="0" presId="urn:microsoft.com/office/officeart/2005/8/layout/cycle2"/>
    <dgm:cxn modelId="{3D99390D-AFEF-4167-8837-C1CEA2EC7DEE}" type="presParOf" srcId="{BC5472E9-85A8-4600-B504-E8758B698085}" destId="{4B430719-E79A-4DFE-8EE7-833E004E4813}" srcOrd="0" destOrd="0" presId="urn:microsoft.com/office/officeart/2005/8/layout/cycle2"/>
    <dgm:cxn modelId="{C5A6C26A-83F2-42F4-87D9-9D358041D54D}" type="presParOf" srcId="{BC5472E9-85A8-4600-B504-E8758B698085}" destId="{0552E294-3635-421C-A006-731B2715BCF1}" srcOrd="1" destOrd="0" presId="urn:microsoft.com/office/officeart/2005/8/layout/cycle2"/>
    <dgm:cxn modelId="{910329B9-8171-47F6-AE75-C8BBA75A49A7}" type="presParOf" srcId="{0552E294-3635-421C-A006-731B2715BCF1}" destId="{13A46460-2346-465F-B76A-803FACD76C7B}" srcOrd="0" destOrd="0" presId="urn:microsoft.com/office/officeart/2005/8/layout/cycle2"/>
    <dgm:cxn modelId="{73589AAA-A8D8-4C7B-BDB8-78E42D12F363}" type="presParOf" srcId="{BC5472E9-85A8-4600-B504-E8758B698085}" destId="{CF76E0D5-AB3E-4F17-B15E-192BA7306D61}" srcOrd="2" destOrd="0" presId="urn:microsoft.com/office/officeart/2005/8/layout/cycle2"/>
    <dgm:cxn modelId="{839D576D-20AD-449B-B7C3-3373D1E59A49}" type="presParOf" srcId="{BC5472E9-85A8-4600-B504-E8758B698085}" destId="{C49D3DEB-F36B-4390-90D2-0AE48C3B8B9F}" srcOrd="3" destOrd="0" presId="urn:microsoft.com/office/officeart/2005/8/layout/cycle2"/>
    <dgm:cxn modelId="{A4FC36A5-C987-4169-8B61-BECE4B8B6413}" type="presParOf" srcId="{C49D3DEB-F36B-4390-90D2-0AE48C3B8B9F}" destId="{189FE98D-F7A8-4F04-B259-40E72EB01ABC}" srcOrd="0" destOrd="0" presId="urn:microsoft.com/office/officeart/2005/8/layout/cycle2"/>
    <dgm:cxn modelId="{6CB251C6-9CA1-46C1-8DC9-03B215B32A5D}" type="presParOf" srcId="{BC5472E9-85A8-4600-B504-E8758B698085}" destId="{59778787-AD1E-4FEC-830E-F63E4BDAD50B}" srcOrd="4" destOrd="0" presId="urn:microsoft.com/office/officeart/2005/8/layout/cycle2"/>
    <dgm:cxn modelId="{1749CA3D-5ACE-4A38-A0C1-05FBF4B66747}" type="presParOf" srcId="{BC5472E9-85A8-4600-B504-E8758B698085}" destId="{FADF09CE-7542-445B-8A2A-14C6E9C05B8F}" srcOrd="5" destOrd="0" presId="urn:microsoft.com/office/officeart/2005/8/layout/cycle2"/>
    <dgm:cxn modelId="{D46D5FF6-7BA7-45D4-B6C0-AA9313E41311}" type="presParOf" srcId="{FADF09CE-7542-445B-8A2A-14C6E9C05B8F}" destId="{DB33F5ED-418B-4F12-B8F6-E93CAF6109B1}" srcOrd="0" destOrd="0" presId="urn:microsoft.com/office/officeart/2005/8/layout/cycle2"/>
    <dgm:cxn modelId="{94F3542D-968F-4F81-95E0-0B034524F904}" type="presParOf" srcId="{BC5472E9-85A8-4600-B504-E8758B698085}" destId="{5FD47977-BA7C-43C1-A0C6-74CEA7E1F320}" srcOrd="6" destOrd="0" presId="urn:microsoft.com/office/officeart/2005/8/layout/cycle2"/>
    <dgm:cxn modelId="{6D0258E9-7D0E-47E5-A245-257EA281215F}" type="presParOf" srcId="{BC5472E9-85A8-4600-B504-E8758B698085}" destId="{99A762F6-45E2-48BD-96F7-228A67AD52FA}" srcOrd="7" destOrd="0" presId="urn:microsoft.com/office/officeart/2005/8/layout/cycle2"/>
    <dgm:cxn modelId="{370B6AEC-1551-4CF1-9780-48FEA353D8A0}" type="presParOf" srcId="{99A762F6-45E2-48BD-96F7-228A67AD52FA}" destId="{8D778866-B212-4D43-97D2-36A20341CA37}" srcOrd="0" destOrd="0" presId="urn:microsoft.com/office/officeart/2005/8/layout/cycle2"/>
    <dgm:cxn modelId="{CB49446B-598B-47DF-ACC0-1849BF757F04}" type="presParOf" srcId="{BC5472E9-85A8-4600-B504-E8758B698085}" destId="{4C952698-7B6F-4928-B553-CDE8B0FB8E4C}" srcOrd="8" destOrd="0" presId="urn:microsoft.com/office/officeart/2005/8/layout/cycle2"/>
    <dgm:cxn modelId="{7622464C-639F-4500-8BAC-85D6F7B58D45}" type="presParOf" srcId="{BC5472E9-85A8-4600-B504-E8758B698085}" destId="{C9C498AF-FAB9-4153-936A-9393AE73817A}" srcOrd="9" destOrd="0" presId="urn:microsoft.com/office/officeart/2005/8/layout/cycle2"/>
    <dgm:cxn modelId="{2D6EC817-AE87-447E-8E57-7A78E3A83DFA}" type="presParOf" srcId="{C9C498AF-FAB9-4153-936A-9393AE73817A}" destId="{9CA35D6C-A4BE-42DF-9D10-94974378035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CAA4D-69E5-42A7-BA44-5D79D742A36F}">
      <dsp:nvSpPr>
        <dsp:cNvPr id="0" name=""/>
        <dsp:cNvSpPr/>
      </dsp:nvSpPr>
      <dsp:spPr>
        <a:xfrm>
          <a:off x="4311960" y="1974148"/>
          <a:ext cx="2962571" cy="22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14"/>
              </a:lnTo>
              <a:lnTo>
                <a:pt x="2962571" y="114014"/>
              </a:lnTo>
              <a:lnTo>
                <a:pt x="2962571" y="2262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9E2E8-8603-4DF3-A76B-331E98A23A1E}">
      <dsp:nvSpPr>
        <dsp:cNvPr id="0" name=""/>
        <dsp:cNvSpPr/>
      </dsp:nvSpPr>
      <dsp:spPr>
        <a:xfrm>
          <a:off x="4311960" y="1974148"/>
          <a:ext cx="987523" cy="22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14"/>
              </a:lnTo>
              <a:lnTo>
                <a:pt x="987523" y="114014"/>
              </a:lnTo>
              <a:lnTo>
                <a:pt x="987523" y="2262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051B4-DF1B-4F2E-AC2C-6AEF7B4CF505}">
      <dsp:nvSpPr>
        <dsp:cNvPr id="0" name=""/>
        <dsp:cNvSpPr/>
      </dsp:nvSpPr>
      <dsp:spPr>
        <a:xfrm>
          <a:off x="3324436" y="2918580"/>
          <a:ext cx="2962571" cy="22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14"/>
              </a:lnTo>
              <a:lnTo>
                <a:pt x="2962571" y="114014"/>
              </a:lnTo>
              <a:lnTo>
                <a:pt x="2962571" y="226232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3FFCD-FE98-454A-9896-8B895B49E711}">
      <dsp:nvSpPr>
        <dsp:cNvPr id="0" name=""/>
        <dsp:cNvSpPr/>
      </dsp:nvSpPr>
      <dsp:spPr>
        <a:xfrm>
          <a:off x="3324436" y="2918580"/>
          <a:ext cx="987523" cy="22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14"/>
              </a:lnTo>
              <a:lnTo>
                <a:pt x="987523" y="114014"/>
              </a:lnTo>
              <a:lnTo>
                <a:pt x="987523" y="226232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E692B7-AEA6-437C-8BB0-48BC3C11FAAF}">
      <dsp:nvSpPr>
        <dsp:cNvPr id="0" name=""/>
        <dsp:cNvSpPr/>
      </dsp:nvSpPr>
      <dsp:spPr>
        <a:xfrm>
          <a:off x="2336912" y="2918580"/>
          <a:ext cx="987523" cy="226232"/>
        </a:xfrm>
        <a:custGeom>
          <a:avLst/>
          <a:gdLst/>
          <a:ahLst/>
          <a:cxnLst/>
          <a:rect l="0" t="0" r="0" b="0"/>
          <a:pathLst>
            <a:path>
              <a:moveTo>
                <a:pt x="987523" y="0"/>
              </a:moveTo>
              <a:lnTo>
                <a:pt x="987523" y="114014"/>
              </a:lnTo>
              <a:lnTo>
                <a:pt x="0" y="114014"/>
              </a:lnTo>
              <a:lnTo>
                <a:pt x="0" y="226232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55E348-E5BE-4917-AEC3-8FF5F539B38D}">
      <dsp:nvSpPr>
        <dsp:cNvPr id="0" name=""/>
        <dsp:cNvSpPr/>
      </dsp:nvSpPr>
      <dsp:spPr>
        <a:xfrm>
          <a:off x="361865" y="2918580"/>
          <a:ext cx="2962571" cy="226232"/>
        </a:xfrm>
        <a:custGeom>
          <a:avLst/>
          <a:gdLst/>
          <a:ahLst/>
          <a:cxnLst/>
          <a:rect l="0" t="0" r="0" b="0"/>
          <a:pathLst>
            <a:path>
              <a:moveTo>
                <a:pt x="2962571" y="0"/>
              </a:moveTo>
              <a:lnTo>
                <a:pt x="2962571" y="114014"/>
              </a:lnTo>
              <a:lnTo>
                <a:pt x="0" y="114014"/>
              </a:lnTo>
              <a:lnTo>
                <a:pt x="0" y="226232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09A92-3752-4262-B8D1-A121FB819F8B}">
      <dsp:nvSpPr>
        <dsp:cNvPr id="0" name=""/>
        <dsp:cNvSpPr/>
      </dsp:nvSpPr>
      <dsp:spPr>
        <a:xfrm>
          <a:off x="3324436" y="1974148"/>
          <a:ext cx="987523" cy="226232"/>
        </a:xfrm>
        <a:custGeom>
          <a:avLst/>
          <a:gdLst/>
          <a:ahLst/>
          <a:cxnLst/>
          <a:rect l="0" t="0" r="0" b="0"/>
          <a:pathLst>
            <a:path>
              <a:moveTo>
                <a:pt x="987523" y="0"/>
              </a:moveTo>
              <a:lnTo>
                <a:pt x="987523" y="114014"/>
              </a:lnTo>
              <a:lnTo>
                <a:pt x="0" y="114014"/>
              </a:lnTo>
              <a:lnTo>
                <a:pt x="0" y="2262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20751-B5C3-488D-808A-B2230934AB6E}">
      <dsp:nvSpPr>
        <dsp:cNvPr id="0" name=""/>
        <dsp:cNvSpPr/>
      </dsp:nvSpPr>
      <dsp:spPr>
        <a:xfrm>
          <a:off x="1349389" y="1974148"/>
          <a:ext cx="2962571" cy="226232"/>
        </a:xfrm>
        <a:custGeom>
          <a:avLst/>
          <a:gdLst/>
          <a:ahLst/>
          <a:cxnLst/>
          <a:rect l="0" t="0" r="0" b="0"/>
          <a:pathLst>
            <a:path>
              <a:moveTo>
                <a:pt x="2962571" y="0"/>
              </a:moveTo>
              <a:lnTo>
                <a:pt x="2962571" y="114014"/>
              </a:lnTo>
              <a:lnTo>
                <a:pt x="0" y="114014"/>
              </a:lnTo>
              <a:lnTo>
                <a:pt x="0" y="2262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EB377-1AE0-4780-AC99-3B2EEB290E82}">
      <dsp:nvSpPr>
        <dsp:cNvPr id="0" name=""/>
        <dsp:cNvSpPr/>
      </dsp:nvSpPr>
      <dsp:spPr>
        <a:xfrm>
          <a:off x="3952860" y="1255949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9F2B6B-8FF6-4806-A803-B4737A450E66}">
      <dsp:nvSpPr>
        <dsp:cNvPr id="0" name=""/>
        <dsp:cNvSpPr/>
      </dsp:nvSpPr>
      <dsp:spPr>
        <a:xfrm>
          <a:off x="4671060" y="1254153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Directeur général</a:t>
          </a:r>
          <a:endParaRPr lang="fr-FR" sz="1300" kern="1200" dirty="0"/>
        </a:p>
      </dsp:txBody>
      <dsp:txXfrm>
        <a:off x="4671060" y="1254153"/>
        <a:ext cx="1077298" cy="718199"/>
      </dsp:txXfrm>
    </dsp:sp>
    <dsp:sp modelId="{AE545A57-D843-40BB-B95E-DAA153E50841}">
      <dsp:nvSpPr>
        <dsp:cNvPr id="0" name=""/>
        <dsp:cNvSpPr/>
      </dsp:nvSpPr>
      <dsp:spPr>
        <a:xfrm>
          <a:off x="990289" y="2200381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4B5193-9371-47F4-B0A7-8891456AF3DC}">
      <dsp:nvSpPr>
        <dsp:cNvPr id="0" name=""/>
        <dsp:cNvSpPr/>
      </dsp:nvSpPr>
      <dsp:spPr>
        <a:xfrm>
          <a:off x="1708488" y="2198585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Responsable de gestion familiale</a:t>
          </a:r>
          <a:endParaRPr lang="fr-FR" sz="1300" kern="1200" dirty="0"/>
        </a:p>
      </dsp:txBody>
      <dsp:txXfrm>
        <a:off x="1708488" y="2198585"/>
        <a:ext cx="1077298" cy="718199"/>
      </dsp:txXfrm>
    </dsp:sp>
    <dsp:sp modelId="{BA6A8C2B-AB49-4870-9690-C22392E1973D}">
      <dsp:nvSpPr>
        <dsp:cNvPr id="0" name=""/>
        <dsp:cNvSpPr/>
      </dsp:nvSpPr>
      <dsp:spPr>
        <a:xfrm>
          <a:off x="2965337" y="2200381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1A9A34-51DB-4230-9DFA-739E6DF5AB21}">
      <dsp:nvSpPr>
        <dsp:cNvPr id="0" name=""/>
        <dsp:cNvSpPr/>
      </dsp:nvSpPr>
      <dsp:spPr>
        <a:xfrm>
          <a:off x="3683536" y="2198585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Responsable météorologique</a:t>
          </a:r>
          <a:endParaRPr lang="fr-FR" sz="1300" kern="1200" dirty="0"/>
        </a:p>
      </dsp:txBody>
      <dsp:txXfrm>
        <a:off x="3683536" y="2198585"/>
        <a:ext cx="1077298" cy="718199"/>
      </dsp:txXfrm>
    </dsp:sp>
    <dsp:sp modelId="{972ABA34-D79E-4481-B7F6-911FE7F97C80}">
      <dsp:nvSpPr>
        <dsp:cNvPr id="0" name=""/>
        <dsp:cNvSpPr/>
      </dsp:nvSpPr>
      <dsp:spPr>
        <a:xfrm>
          <a:off x="2765" y="3144813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A2DB58-8E64-49A6-BF71-4DEC88B9D1EF}">
      <dsp:nvSpPr>
        <dsp:cNvPr id="0" name=""/>
        <dsp:cNvSpPr/>
      </dsp:nvSpPr>
      <dsp:spPr>
        <a:xfrm>
          <a:off x="720964" y="3143017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Secteur</a:t>
          </a:r>
          <a:br>
            <a:rPr lang="fr-FR" sz="1300" kern="1200" dirty="0" smtClean="0"/>
          </a:br>
          <a:r>
            <a:rPr lang="fr-FR" sz="1300" kern="1200" dirty="0" smtClean="0"/>
            <a:t>de Sébastopol</a:t>
          </a:r>
          <a:endParaRPr lang="fr-FR" sz="1300" kern="1200" dirty="0"/>
        </a:p>
      </dsp:txBody>
      <dsp:txXfrm>
        <a:off x="720964" y="3143017"/>
        <a:ext cx="1077298" cy="718199"/>
      </dsp:txXfrm>
    </dsp:sp>
    <dsp:sp modelId="{E488B87D-0882-4557-BEE9-AE5AF3AEBA94}">
      <dsp:nvSpPr>
        <dsp:cNvPr id="0" name=""/>
        <dsp:cNvSpPr/>
      </dsp:nvSpPr>
      <dsp:spPr>
        <a:xfrm>
          <a:off x="1977813" y="3144813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0B695B-6912-4973-AEA6-55D2C70EB139}">
      <dsp:nvSpPr>
        <dsp:cNvPr id="0" name=""/>
        <dsp:cNvSpPr/>
      </dsp:nvSpPr>
      <dsp:spPr>
        <a:xfrm>
          <a:off x="2696012" y="3143017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Secteur</a:t>
          </a:r>
          <a:br>
            <a:rPr lang="fr-FR" sz="1300" kern="1200" dirty="0" smtClean="0"/>
          </a:br>
          <a:r>
            <a:rPr lang="fr-FR" sz="1300" kern="1200" dirty="0" smtClean="0"/>
            <a:t>Vie et Famille</a:t>
          </a:r>
          <a:endParaRPr lang="fr-FR" sz="1300" kern="1200" dirty="0"/>
        </a:p>
      </dsp:txBody>
      <dsp:txXfrm>
        <a:off x="2696012" y="3143017"/>
        <a:ext cx="1077298" cy="718199"/>
      </dsp:txXfrm>
    </dsp:sp>
    <dsp:sp modelId="{48ABA0A0-D1FA-41D7-B5F0-341CDBD88DCB}">
      <dsp:nvSpPr>
        <dsp:cNvPr id="0" name=""/>
        <dsp:cNvSpPr/>
      </dsp:nvSpPr>
      <dsp:spPr>
        <a:xfrm>
          <a:off x="3952860" y="3144813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F8967C-0C09-45FC-AD02-8324468236C1}">
      <dsp:nvSpPr>
        <dsp:cNvPr id="0" name=""/>
        <dsp:cNvSpPr/>
      </dsp:nvSpPr>
      <dsp:spPr>
        <a:xfrm>
          <a:off x="4671060" y="3143017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Secteur de recherche alimentaire</a:t>
          </a:r>
          <a:endParaRPr lang="fr-FR" sz="1300" kern="1200" dirty="0"/>
        </a:p>
      </dsp:txBody>
      <dsp:txXfrm>
        <a:off x="4671060" y="3143017"/>
        <a:ext cx="1077298" cy="718199"/>
      </dsp:txXfrm>
    </dsp:sp>
    <dsp:sp modelId="{4951D9BE-B770-4250-92B2-0642D297B4F8}">
      <dsp:nvSpPr>
        <dsp:cNvPr id="0" name=""/>
        <dsp:cNvSpPr/>
      </dsp:nvSpPr>
      <dsp:spPr>
        <a:xfrm>
          <a:off x="5927908" y="3144813"/>
          <a:ext cx="718199" cy="71819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AE4E07-E312-4CE9-B930-C948BCEBDB94}">
      <dsp:nvSpPr>
        <dsp:cNvPr id="0" name=""/>
        <dsp:cNvSpPr/>
      </dsp:nvSpPr>
      <dsp:spPr>
        <a:xfrm>
          <a:off x="6646107" y="3143017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Secteur de l’enseignement</a:t>
          </a:r>
          <a:endParaRPr lang="fr-FR" sz="1300" kern="1200" dirty="0"/>
        </a:p>
      </dsp:txBody>
      <dsp:txXfrm>
        <a:off x="6646107" y="3143017"/>
        <a:ext cx="1077298" cy="718199"/>
      </dsp:txXfrm>
    </dsp:sp>
    <dsp:sp modelId="{1E49732E-C0FE-4BCC-9510-BED3CF1CC7D4}">
      <dsp:nvSpPr>
        <dsp:cNvPr id="0" name=""/>
        <dsp:cNvSpPr/>
      </dsp:nvSpPr>
      <dsp:spPr>
        <a:xfrm>
          <a:off x="4940384" y="2200381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90A1C5-DFE5-46FA-A37D-4B1C5161B39E}">
      <dsp:nvSpPr>
        <dsp:cNvPr id="0" name=""/>
        <dsp:cNvSpPr/>
      </dsp:nvSpPr>
      <dsp:spPr>
        <a:xfrm>
          <a:off x="5658583" y="2198585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Responsable des bâtiments</a:t>
          </a:r>
          <a:endParaRPr lang="fr-FR" sz="1300" kern="1200" dirty="0"/>
        </a:p>
      </dsp:txBody>
      <dsp:txXfrm>
        <a:off x="5658583" y="2198585"/>
        <a:ext cx="1077298" cy="718199"/>
      </dsp:txXfrm>
    </dsp:sp>
    <dsp:sp modelId="{EF73F65D-0BE9-4697-B7DC-79A8159A2A78}">
      <dsp:nvSpPr>
        <dsp:cNvPr id="0" name=""/>
        <dsp:cNvSpPr/>
      </dsp:nvSpPr>
      <dsp:spPr>
        <a:xfrm>
          <a:off x="6915432" y="2200381"/>
          <a:ext cx="718199" cy="718199"/>
        </a:xfrm>
        <a:prstGeom prst="ellipse">
          <a:avLst/>
        </a:prstGeom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9318" r="19318"/>
          </a:stretch>
        </a:blip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B1222E-CE87-4640-9439-C51BE7CEF5CB}">
      <dsp:nvSpPr>
        <dsp:cNvPr id="0" name=""/>
        <dsp:cNvSpPr/>
      </dsp:nvSpPr>
      <dsp:spPr>
        <a:xfrm>
          <a:off x="7633631" y="2198585"/>
          <a:ext cx="1077298" cy="718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Responsable</a:t>
          </a:r>
          <a:br>
            <a:rPr lang="fr-FR" sz="1300" kern="1200" dirty="0" smtClean="0"/>
          </a:br>
          <a:r>
            <a:rPr lang="fr-FR" sz="1300" kern="1200" dirty="0" smtClean="0"/>
            <a:t>de la sécurité</a:t>
          </a:r>
          <a:endParaRPr lang="fr-FR" sz="1300" kern="1200" dirty="0"/>
        </a:p>
      </dsp:txBody>
      <dsp:txXfrm>
        <a:off x="7633631" y="2198585"/>
        <a:ext cx="1077298" cy="718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430719-E79A-4DFE-8EE7-833E004E4813}">
      <dsp:nvSpPr>
        <dsp:cNvPr id="0" name=""/>
        <dsp:cNvSpPr/>
      </dsp:nvSpPr>
      <dsp:spPr>
        <a:xfrm>
          <a:off x="3341340" y="149"/>
          <a:ext cx="1242119" cy="124211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Préparation</a:t>
          </a:r>
          <a:endParaRPr lang="fr-FR" sz="1300" kern="1200" dirty="0"/>
        </a:p>
      </dsp:txBody>
      <dsp:txXfrm>
        <a:off x="3523244" y="182053"/>
        <a:ext cx="878311" cy="878311"/>
      </dsp:txXfrm>
    </dsp:sp>
    <dsp:sp modelId="{0552E294-3635-421C-A006-731B2715BCF1}">
      <dsp:nvSpPr>
        <dsp:cNvPr id="0" name=""/>
        <dsp:cNvSpPr/>
      </dsp:nvSpPr>
      <dsp:spPr>
        <a:xfrm rot="2160000">
          <a:off x="4544388" y="954672"/>
          <a:ext cx="330967" cy="4192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4553869" y="1009334"/>
        <a:ext cx="231677" cy="251529"/>
      </dsp:txXfrm>
    </dsp:sp>
    <dsp:sp modelId="{CF76E0D5-AB3E-4F17-B15E-192BA7306D61}">
      <dsp:nvSpPr>
        <dsp:cNvPr id="0" name=""/>
        <dsp:cNvSpPr/>
      </dsp:nvSpPr>
      <dsp:spPr>
        <a:xfrm>
          <a:off x="4851440" y="1097301"/>
          <a:ext cx="1242119" cy="1242119"/>
        </a:xfrm>
        <a:prstGeom prst="ellipse">
          <a:avLst/>
        </a:prstGeom>
        <a:gradFill rotWithShape="0">
          <a:gsLst>
            <a:gs pos="0">
              <a:schemeClr val="accent3">
                <a:hueOff val="135512"/>
                <a:satOff val="5050"/>
                <a:lumOff val="3480"/>
                <a:alphaOff val="0"/>
                <a:shade val="85000"/>
              </a:schemeClr>
            </a:gs>
            <a:gs pos="100000">
              <a:schemeClr val="accent3">
                <a:hueOff val="135512"/>
                <a:satOff val="5050"/>
                <a:lumOff val="348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Mise en place</a:t>
          </a:r>
          <a:endParaRPr lang="fr-FR" sz="1300" kern="1200" dirty="0"/>
        </a:p>
      </dsp:txBody>
      <dsp:txXfrm>
        <a:off x="5033344" y="1279205"/>
        <a:ext cx="878311" cy="878311"/>
      </dsp:txXfrm>
    </dsp:sp>
    <dsp:sp modelId="{C49D3DEB-F36B-4390-90D2-0AE48C3B8B9F}">
      <dsp:nvSpPr>
        <dsp:cNvPr id="0" name=""/>
        <dsp:cNvSpPr/>
      </dsp:nvSpPr>
      <dsp:spPr>
        <a:xfrm rot="6480000">
          <a:off x="5021507" y="2387459"/>
          <a:ext cx="330967" cy="4192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35512"/>
                <a:satOff val="5050"/>
                <a:lumOff val="3480"/>
                <a:alphaOff val="0"/>
                <a:shade val="85000"/>
              </a:schemeClr>
            </a:gs>
            <a:gs pos="100000">
              <a:schemeClr val="accent3">
                <a:hueOff val="135512"/>
                <a:satOff val="5050"/>
                <a:lumOff val="348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 rot="10800000">
        <a:off x="5086493" y="2424087"/>
        <a:ext cx="231677" cy="251529"/>
      </dsp:txXfrm>
    </dsp:sp>
    <dsp:sp modelId="{59778787-AD1E-4FEC-830E-F63E4BDAD50B}">
      <dsp:nvSpPr>
        <dsp:cNvPr id="0" name=""/>
        <dsp:cNvSpPr/>
      </dsp:nvSpPr>
      <dsp:spPr>
        <a:xfrm>
          <a:off x="4274633" y="2872530"/>
          <a:ext cx="1242119" cy="1242119"/>
        </a:xfrm>
        <a:prstGeom prst="ellipse">
          <a:avLst/>
        </a:prstGeom>
        <a:gradFill rotWithShape="0">
          <a:gsLst>
            <a:gs pos="0">
              <a:schemeClr val="accent3">
                <a:hueOff val="271025"/>
                <a:satOff val="10100"/>
                <a:lumOff val="6961"/>
                <a:alphaOff val="0"/>
                <a:shade val="85000"/>
              </a:schemeClr>
            </a:gs>
            <a:gs pos="100000">
              <a:schemeClr val="accent3">
                <a:hueOff val="271025"/>
                <a:satOff val="10100"/>
                <a:lumOff val="6961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Exécution</a:t>
          </a:r>
          <a:endParaRPr lang="fr-FR" sz="1300" kern="1200" dirty="0"/>
        </a:p>
      </dsp:txBody>
      <dsp:txXfrm>
        <a:off x="4456537" y="3054434"/>
        <a:ext cx="878311" cy="878311"/>
      </dsp:txXfrm>
    </dsp:sp>
    <dsp:sp modelId="{FADF09CE-7542-445B-8A2A-14C6E9C05B8F}">
      <dsp:nvSpPr>
        <dsp:cNvPr id="0" name=""/>
        <dsp:cNvSpPr/>
      </dsp:nvSpPr>
      <dsp:spPr>
        <a:xfrm rot="10800000">
          <a:off x="3806283" y="3283982"/>
          <a:ext cx="330967" cy="4192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71025"/>
                <a:satOff val="10100"/>
                <a:lumOff val="6961"/>
                <a:alphaOff val="0"/>
                <a:shade val="85000"/>
              </a:schemeClr>
            </a:gs>
            <a:gs pos="100000">
              <a:schemeClr val="accent3">
                <a:hueOff val="271025"/>
                <a:satOff val="10100"/>
                <a:lumOff val="6961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 rot="10800000">
        <a:off x="3905573" y="3367825"/>
        <a:ext cx="231677" cy="251529"/>
      </dsp:txXfrm>
    </dsp:sp>
    <dsp:sp modelId="{5FD47977-BA7C-43C1-A0C6-74CEA7E1F320}">
      <dsp:nvSpPr>
        <dsp:cNvPr id="0" name=""/>
        <dsp:cNvSpPr/>
      </dsp:nvSpPr>
      <dsp:spPr>
        <a:xfrm>
          <a:off x="2408047" y="2872530"/>
          <a:ext cx="1242119" cy="1242119"/>
        </a:xfrm>
        <a:prstGeom prst="ellipse">
          <a:avLst/>
        </a:prstGeom>
        <a:gradFill rotWithShape="0">
          <a:gsLst>
            <a:gs pos="0">
              <a:schemeClr val="accent3">
                <a:hueOff val="406537"/>
                <a:satOff val="15149"/>
                <a:lumOff val="10441"/>
                <a:alphaOff val="0"/>
                <a:shade val="85000"/>
              </a:schemeClr>
            </a:gs>
            <a:gs pos="100000">
              <a:schemeClr val="accent3">
                <a:hueOff val="406537"/>
                <a:satOff val="15149"/>
                <a:lumOff val="10441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Transmission</a:t>
          </a:r>
          <a:endParaRPr lang="fr-FR" sz="1300" kern="1200" dirty="0"/>
        </a:p>
      </dsp:txBody>
      <dsp:txXfrm>
        <a:off x="2589951" y="3054434"/>
        <a:ext cx="878311" cy="878311"/>
      </dsp:txXfrm>
    </dsp:sp>
    <dsp:sp modelId="{99A762F6-45E2-48BD-96F7-228A67AD52FA}">
      <dsp:nvSpPr>
        <dsp:cNvPr id="0" name=""/>
        <dsp:cNvSpPr/>
      </dsp:nvSpPr>
      <dsp:spPr>
        <a:xfrm rot="15120000">
          <a:off x="2578114" y="2405276"/>
          <a:ext cx="330967" cy="4192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406537"/>
                <a:satOff val="15149"/>
                <a:lumOff val="10441"/>
                <a:alphaOff val="0"/>
                <a:shade val="85000"/>
              </a:schemeClr>
            </a:gs>
            <a:gs pos="100000">
              <a:schemeClr val="accent3">
                <a:hueOff val="406537"/>
                <a:satOff val="15149"/>
                <a:lumOff val="10441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 rot="10800000">
        <a:off x="2643100" y="2536334"/>
        <a:ext cx="231677" cy="251529"/>
      </dsp:txXfrm>
    </dsp:sp>
    <dsp:sp modelId="{4C952698-7B6F-4928-B553-CDE8B0FB8E4C}">
      <dsp:nvSpPr>
        <dsp:cNvPr id="0" name=""/>
        <dsp:cNvSpPr/>
      </dsp:nvSpPr>
      <dsp:spPr>
        <a:xfrm>
          <a:off x="1831240" y="1097301"/>
          <a:ext cx="1242119" cy="1242119"/>
        </a:xfrm>
        <a:prstGeom prst="ellipse">
          <a:avLst/>
        </a:prstGeom>
        <a:gradFill rotWithShape="0">
          <a:gsLst>
            <a:gs pos="0">
              <a:schemeClr val="accent3">
                <a:hueOff val="542050"/>
                <a:satOff val="20199"/>
                <a:lumOff val="13922"/>
                <a:alphaOff val="0"/>
                <a:shade val="85000"/>
              </a:schemeClr>
            </a:gs>
            <a:gs pos="100000">
              <a:schemeClr val="accent3">
                <a:hueOff val="542050"/>
                <a:satOff val="20199"/>
                <a:lumOff val="13922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Nouvelle idée</a:t>
          </a:r>
          <a:endParaRPr lang="fr-FR" sz="1300" kern="1200" dirty="0"/>
        </a:p>
      </dsp:txBody>
      <dsp:txXfrm>
        <a:off x="2013144" y="1279205"/>
        <a:ext cx="878311" cy="878311"/>
      </dsp:txXfrm>
    </dsp:sp>
    <dsp:sp modelId="{C9C498AF-FAB9-4153-936A-9393AE73817A}">
      <dsp:nvSpPr>
        <dsp:cNvPr id="0" name=""/>
        <dsp:cNvSpPr/>
      </dsp:nvSpPr>
      <dsp:spPr>
        <a:xfrm rot="19440000">
          <a:off x="3034288" y="965683"/>
          <a:ext cx="330967" cy="4192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542050"/>
                <a:satOff val="20199"/>
                <a:lumOff val="13922"/>
                <a:alphaOff val="0"/>
                <a:shade val="85000"/>
              </a:schemeClr>
            </a:gs>
            <a:gs pos="100000">
              <a:schemeClr val="accent3">
                <a:hueOff val="542050"/>
                <a:satOff val="20199"/>
                <a:lumOff val="13922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3043769" y="1078707"/>
        <a:ext cx="231677" cy="251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45992-C668-4001-8C38-C9A385C7103A}" type="datetimeFigureOut">
              <a:rPr lang="fr-FR" smtClean="0"/>
              <a:t>11/11/2016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85948-9A64-474D-BC39-19D8359598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879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703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2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448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985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098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531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947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124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851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648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621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621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651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853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189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069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5948-9A64-474D-BC39-19D8359598D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229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0CD7-A8AA-4953-8A98-703D6B6C606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>
              <a:defRPr sz="4800">
                <a:effectLst>
                  <a:reflection blurRad="76200" stA="55000" endA="300" endPos="45500" dir="5400000" sy="-100000" algn="bl" rotWithShape="0"/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575-6D31-4675-A371-3614AEA527F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 sz="2000"/>
            </a:lvl1pPr>
            <a:lvl2pPr marL="742950" indent="-285750">
              <a:buFont typeface="Wingdings" panose="05000000000000000000" pitchFamily="2" charset="2"/>
              <a:buChar char="ü"/>
              <a:defRPr sz="1800"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58A8-F6E3-4D1A-B7DB-B05D838FB4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65E1-F37E-4461-BE53-A1808A26791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ECBD-C550-412A-A131-50DA44487C6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B143-BBDE-4E2F-9993-C017514136A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F1F4-CCA7-4A27-9DD5-96F9A6F3D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B4AE-AC64-47CC-B257-6398D95D891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E398-6E08-488B-A2A7-52C272A713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0C8D4-B15F-4E6E-81AE-79AD6CAEE7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1841-6C8E-40ED-B6A9-AE83614CC63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165100"/>
            <a:ext cx="77724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69B0ECB-E01E-4538-98B6-E1A490804CA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0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8159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EC8DAB9-C146-4EBA-BB3A-AD72BF3D22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cap="sm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C:\Users\Dominique\Documents\Études\Présentation\La symbolique de Notre-Dame de Paris\Images\01 - m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par Dominique de Lagaye</a:t>
            </a:r>
            <a:endParaRPr lang="fr-FR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r>
              <a:rPr lang="fr-FR" dirty="0"/>
              <a:t>Présentation PowerPoint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548437"/>
            <a:ext cx="1333500" cy="161925"/>
          </a:xfrm>
          <a:prstGeom prst="rect">
            <a:avLst/>
          </a:prstGeom>
        </p:spPr>
      </p:pic>
      <p:pic>
        <p:nvPicPr>
          <p:cNvPr id="3" name="FeloniousJun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 out="1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9906" y="570603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1" grpId="0" build="p" autoUpdateAnimBg="0" advAuto="1000"/>
      <p:bldP spid="205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Tableaux</a:t>
            </a:r>
          </a:p>
        </p:txBody>
      </p:sp>
      <p:grpSp>
        <p:nvGrpSpPr>
          <p:cNvPr id="8446" name="Group 254"/>
          <p:cNvGrpSpPr>
            <a:grpSpLocks/>
          </p:cNvGrpSpPr>
          <p:nvPr/>
        </p:nvGrpSpPr>
        <p:grpSpPr bwMode="auto">
          <a:xfrm>
            <a:off x="685800" y="3017838"/>
            <a:ext cx="1943100" cy="3086100"/>
            <a:chOff x="432" y="1901"/>
            <a:chExt cx="1224" cy="1944"/>
          </a:xfrm>
        </p:grpSpPr>
        <p:sp>
          <p:nvSpPr>
            <p:cNvPr id="8227" name="Rectangle 35"/>
            <p:cNvSpPr>
              <a:spLocks noChangeArrowheads="1"/>
            </p:cNvSpPr>
            <p:nvPr/>
          </p:nvSpPr>
          <p:spPr bwMode="auto">
            <a:xfrm>
              <a:off x="432" y="3197"/>
              <a:ext cx="1224" cy="6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chemeClr val="bg1"/>
                  </a:solidFill>
                </a:rPr>
                <a:t>Produit 3</a:t>
              </a:r>
            </a:p>
          </p:txBody>
        </p:sp>
        <p:sp>
          <p:nvSpPr>
            <p:cNvPr id="8223" name="Rectangle 31"/>
            <p:cNvSpPr>
              <a:spLocks noChangeArrowheads="1"/>
            </p:cNvSpPr>
            <p:nvPr/>
          </p:nvSpPr>
          <p:spPr bwMode="auto">
            <a:xfrm>
              <a:off x="432" y="2549"/>
              <a:ext cx="1224" cy="6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 dirty="0">
                  <a:solidFill>
                    <a:schemeClr val="bg1"/>
                  </a:solidFill>
                </a:rPr>
                <a:t>Produit 2</a:t>
              </a:r>
            </a:p>
          </p:txBody>
        </p:sp>
        <p:sp>
          <p:nvSpPr>
            <p:cNvPr id="8219" name="Rectangle 27"/>
            <p:cNvSpPr>
              <a:spLocks noChangeArrowheads="1"/>
            </p:cNvSpPr>
            <p:nvPr/>
          </p:nvSpPr>
          <p:spPr bwMode="auto">
            <a:xfrm>
              <a:off x="432" y="1901"/>
              <a:ext cx="1224" cy="6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 dirty="0">
                  <a:solidFill>
                    <a:schemeClr val="bg1"/>
                  </a:solidFill>
                </a:rPr>
                <a:t>Produit 1</a:t>
              </a:r>
            </a:p>
          </p:txBody>
        </p:sp>
      </p:grpSp>
      <p:grpSp>
        <p:nvGrpSpPr>
          <p:cNvPr id="8449" name="Group 257"/>
          <p:cNvGrpSpPr>
            <a:grpSpLocks/>
          </p:cNvGrpSpPr>
          <p:nvPr/>
        </p:nvGrpSpPr>
        <p:grpSpPr bwMode="auto">
          <a:xfrm>
            <a:off x="6515100" y="1981200"/>
            <a:ext cx="1943100" cy="4114800"/>
            <a:chOff x="4104" y="1248"/>
            <a:chExt cx="1224" cy="2592"/>
          </a:xfrm>
        </p:grpSpPr>
        <p:sp>
          <p:nvSpPr>
            <p:cNvPr id="8230" name="Rectangle 38" descr="Parchemin"/>
            <p:cNvSpPr>
              <a:spLocks noChangeArrowheads="1"/>
            </p:cNvSpPr>
            <p:nvPr/>
          </p:nvSpPr>
          <p:spPr bwMode="auto">
            <a:xfrm>
              <a:off x="4104" y="3192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11,12</a:t>
              </a:r>
            </a:p>
          </p:txBody>
        </p:sp>
        <p:sp>
          <p:nvSpPr>
            <p:cNvPr id="8226" name="Rectangle 34" descr="Parchemin"/>
            <p:cNvSpPr>
              <a:spLocks noChangeArrowheads="1"/>
            </p:cNvSpPr>
            <p:nvPr/>
          </p:nvSpPr>
          <p:spPr bwMode="auto">
            <a:xfrm>
              <a:off x="4104" y="2544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4,00</a:t>
              </a:r>
            </a:p>
          </p:txBody>
        </p:sp>
        <p:sp>
          <p:nvSpPr>
            <p:cNvPr id="8222" name="Rectangle 30" descr="Parchemin"/>
            <p:cNvSpPr>
              <a:spLocks noChangeArrowheads="1"/>
            </p:cNvSpPr>
            <p:nvPr/>
          </p:nvSpPr>
          <p:spPr bwMode="auto">
            <a:xfrm>
              <a:off x="4104" y="1896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419,70</a:t>
              </a:r>
            </a:p>
          </p:txBody>
        </p:sp>
        <p:sp>
          <p:nvSpPr>
            <p:cNvPr id="8218" name="Rectangle 26"/>
            <p:cNvSpPr>
              <a:spLocks noChangeArrowheads="1"/>
            </p:cNvSpPr>
            <p:nvPr/>
          </p:nvSpPr>
          <p:spPr bwMode="auto">
            <a:xfrm>
              <a:off x="4104" y="1248"/>
              <a:ext cx="1224" cy="648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 b="1" dirty="0"/>
                <a:t>Espagne</a:t>
              </a:r>
            </a:p>
          </p:txBody>
        </p:sp>
      </p:grpSp>
      <p:grpSp>
        <p:nvGrpSpPr>
          <p:cNvPr id="8448" name="Group 256"/>
          <p:cNvGrpSpPr>
            <a:grpSpLocks/>
          </p:cNvGrpSpPr>
          <p:nvPr/>
        </p:nvGrpSpPr>
        <p:grpSpPr bwMode="auto">
          <a:xfrm>
            <a:off x="4572000" y="1981200"/>
            <a:ext cx="1943100" cy="4114800"/>
            <a:chOff x="2880" y="1248"/>
            <a:chExt cx="1224" cy="2592"/>
          </a:xfrm>
        </p:grpSpPr>
        <p:sp>
          <p:nvSpPr>
            <p:cNvPr id="8229" name="Rectangle 37" descr="Parchemin"/>
            <p:cNvSpPr>
              <a:spLocks noChangeArrowheads="1"/>
            </p:cNvSpPr>
            <p:nvPr/>
          </p:nvSpPr>
          <p:spPr bwMode="auto">
            <a:xfrm>
              <a:off x="2880" y="3192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3,40</a:t>
              </a:r>
            </a:p>
          </p:txBody>
        </p:sp>
        <p:sp>
          <p:nvSpPr>
            <p:cNvPr id="8225" name="Rectangle 33" descr="Parchemin"/>
            <p:cNvSpPr>
              <a:spLocks noChangeArrowheads="1"/>
            </p:cNvSpPr>
            <p:nvPr/>
          </p:nvSpPr>
          <p:spPr bwMode="auto">
            <a:xfrm>
              <a:off x="2880" y="2544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203,56</a:t>
              </a:r>
            </a:p>
          </p:txBody>
        </p:sp>
        <p:sp>
          <p:nvSpPr>
            <p:cNvPr id="8221" name="Rectangle 29" descr="Parchemin"/>
            <p:cNvSpPr>
              <a:spLocks noChangeArrowheads="1"/>
            </p:cNvSpPr>
            <p:nvPr/>
          </p:nvSpPr>
          <p:spPr bwMode="auto">
            <a:xfrm>
              <a:off x="2880" y="1896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33,00</a:t>
              </a:r>
            </a:p>
          </p:txBody>
        </p:sp>
        <p:sp>
          <p:nvSpPr>
            <p:cNvPr id="8217" name="Rectangle 25"/>
            <p:cNvSpPr>
              <a:spLocks noChangeArrowheads="1"/>
            </p:cNvSpPr>
            <p:nvPr/>
          </p:nvSpPr>
          <p:spPr bwMode="auto">
            <a:xfrm>
              <a:off x="2880" y="1248"/>
              <a:ext cx="1224" cy="648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 b="1" dirty="0"/>
                <a:t>Danemark</a:t>
              </a:r>
            </a:p>
          </p:txBody>
        </p:sp>
      </p:grpSp>
      <p:grpSp>
        <p:nvGrpSpPr>
          <p:cNvPr id="8447" name="Group 255"/>
          <p:cNvGrpSpPr>
            <a:grpSpLocks/>
          </p:cNvGrpSpPr>
          <p:nvPr/>
        </p:nvGrpSpPr>
        <p:grpSpPr bwMode="auto">
          <a:xfrm>
            <a:off x="2628900" y="1981200"/>
            <a:ext cx="1943100" cy="4114800"/>
            <a:chOff x="1656" y="1248"/>
            <a:chExt cx="1224" cy="2592"/>
          </a:xfrm>
        </p:grpSpPr>
        <p:sp>
          <p:nvSpPr>
            <p:cNvPr id="8228" name="Rectangle 36" descr="Parchemin"/>
            <p:cNvSpPr>
              <a:spLocks noChangeArrowheads="1"/>
            </p:cNvSpPr>
            <p:nvPr/>
          </p:nvSpPr>
          <p:spPr bwMode="auto">
            <a:xfrm>
              <a:off x="1656" y="3192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987,00</a:t>
              </a:r>
            </a:p>
          </p:txBody>
        </p:sp>
        <p:sp>
          <p:nvSpPr>
            <p:cNvPr id="8224" name="Rectangle 32" descr="Parchemin"/>
            <p:cNvSpPr>
              <a:spLocks noChangeArrowheads="1"/>
            </p:cNvSpPr>
            <p:nvPr/>
          </p:nvSpPr>
          <p:spPr bwMode="auto">
            <a:xfrm>
              <a:off x="1656" y="2544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93,60</a:t>
              </a:r>
            </a:p>
          </p:txBody>
        </p:sp>
        <p:sp>
          <p:nvSpPr>
            <p:cNvPr id="8220" name="Rectangle 28" descr="Parchemin"/>
            <p:cNvSpPr>
              <a:spLocks noChangeArrowheads="1"/>
            </p:cNvSpPr>
            <p:nvPr/>
          </p:nvSpPr>
          <p:spPr bwMode="auto">
            <a:xfrm>
              <a:off x="1656" y="1896"/>
              <a:ext cx="1224" cy="64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>
                  <a:solidFill>
                    <a:srgbClr val="000066"/>
                  </a:solidFill>
                </a:rPr>
                <a:t>9,17</a:t>
              </a:r>
            </a:p>
          </p:txBody>
        </p:sp>
        <p:sp>
          <p:nvSpPr>
            <p:cNvPr id="8216" name="Rectangle 24"/>
            <p:cNvSpPr>
              <a:spLocks noChangeArrowheads="1"/>
            </p:cNvSpPr>
            <p:nvPr/>
          </p:nvSpPr>
          <p:spPr bwMode="auto">
            <a:xfrm>
              <a:off x="1656" y="1248"/>
              <a:ext cx="1224" cy="648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fr-FR" sz="2800" b="1" dirty="0"/>
                <a:t>France</a:t>
              </a:r>
            </a:p>
          </p:txBody>
        </p:sp>
      </p:grpSp>
      <p:grpSp>
        <p:nvGrpSpPr>
          <p:cNvPr id="8445" name="Group 253"/>
          <p:cNvGrpSpPr>
            <a:grpSpLocks/>
          </p:cNvGrpSpPr>
          <p:nvPr/>
        </p:nvGrpSpPr>
        <p:grpSpPr bwMode="auto">
          <a:xfrm>
            <a:off x="685800" y="1981200"/>
            <a:ext cx="7772400" cy="4114800"/>
            <a:chOff x="432" y="1248"/>
            <a:chExt cx="4896" cy="2592"/>
          </a:xfrm>
        </p:grpSpPr>
        <p:grpSp>
          <p:nvGrpSpPr>
            <p:cNvPr id="8443" name="Group 251"/>
            <p:cNvGrpSpPr>
              <a:grpSpLocks/>
            </p:cNvGrpSpPr>
            <p:nvPr/>
          </p:nvGrpSpPr>
          <p:grpSpPr bwMode="auto">
            <a:xfrm>
              <a:off x="432" y="1248"/>
              <a:ext cx="4896" cy="2592"/>
              <a:chOff x="432" y="1248"/>
              <a:chExt cx="4896" cy="2592"/>
            </a:xfrm>
          </p:grpSpPr>
          <p:sp>
            <p:nvSpPr>
              <p:cNvPr id="8232" name="Line 40"/>
              <p:cNvSpPr>
                <a:spLocks noChangeShapeType="1"/>
              </p:cNvSpPr>
              <p:nvPr/>
            </p:nvSpPr>
            <p:spPr bwMode="auto">
              <a:xfrm>
                <a:off x="432" y="1896"/>
                <a:ext cx="1224" cy="0"/>
              </a:xfrm>
              <a:prstGeom prst="line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37" name="Line 45"/>
              <p:cNvSpPr>
                <a:spLocks noChangeShapeType="1"/>
              </p:cNvSpPr>
              <p:nvPr/>
            </p:nvSpPr>
            <p:spPr bwMode="auto">
              <a:xfrm>
                <a:off x="1656" y="1248"/>
                <a:ext cx="0" cy="648"/>
              </a:xfrm>
              <a:prstGeom prst="line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40" name="Line 48"/>
              <p:cNvSpPr>
                <a:spLocks noChangeShapeType="1"/>
              </p:cNvSpPr>
              <p:nvPr/>
            </p:nvSpPr>
            <p:spPr bwMode="auto">
              <a:xfrm>
                <a:off x="5328" y="1248"/>
                <a:ext cx="0" cy="2592"/>
              </a:xfrm>
              <a:prstGeom prst="line">
                <a:avLst/>
              </a:prstGeom>
              <a:noFill/>
              <a:ln w="38100" cap="sq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35" name="Line 43"/>
              <p:cNvSpPr>
                <a:spLocks noChangeShapeType="1"/>
              </p:cNvSpPr>
              <p:nvPr/>
            </p:nvSpPr>
            <p:spPr bwMode="auto">
              <a:xfrm>
                <a:off x="432" y="3840"/>
                <a:ext cx="4896" cy="0"/>
              </a:xfrm>
              <a:prstGeom prst="line">
                <a:avLst/>
              </a:prstGeom>
              <a:noFill/>
              <a:ln w="38100" cap="sq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422" name="Line 230"/>
              <p:cNvSpPr>
                <a:spLocks noChangeShapeType="1"/>
              </p:cNvSpPr>
              <p:nvPr/>
            </p:nvSpPr>
            <p:spPr bwMode="auto">
              <a:xfrm>
                <a:off x="1656" y="1248"/>
                <a:ext cx="3672" cy="0"/>
              </a:xfrm>
              <a:prstGeom prst="line">
                <a:avLst/>
              </a:prstGeom>
              <a:noFill/>
              <a:ln w="38100" cap="sq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423" name="Line 231"/>
              <p:cNvSpPr>
                <a:spLocks noChangeShapeType="1"/>
              </p:cNvSpPr>
              <p:nvPr/>
            </p:nvSpPr>
            <p:spPr bwMode="auto">
              <a:xfrm>
                <a:off x="432" y="1896"/>
                <a:ext cx="0" cy="1944"/>
              </a:xfrm>
              <a:prstGeom prst="line">
                <a:avLst/>
              </a:prstGeom>
              <a:noFill/>
              <a:ln w="38100" cap="sq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</p:grpSp>
        <p:grpSp>
          <p:nvGrpSpPr>
            <p:cNvPr id="8444" name="Group 252"/>
            <p:cNvGrpSpPr>
              <a:grpSpLocks/>
            </p:cNvGrpSpPr>
            <p:nvPr/>
          </p:nvGrpSpPr>
          <p:grpSpPr bwMode="auto">
            <a:xfrm>
              <a:off x="432" y="1248"/>
              <a:ext cx="4896" cy="2592"/>
              <a:chOff x="432" y="1248"/>
              <a:chExt cx="4896" cy="2592"/>
            </a:xfrm>
          </p:grpSpPr>
          <p:sp>
            <p:nvSpPr>
              <p:cNvPr id="8233" name="Line 41"/>
              <p:cNvSpPr>
                <a:spLocks noChangeShapeType="1"/>
              </p:cNvSpPr>
              <p:nvPr/>
            </p:nvSpPr>
            <p:spPr bwMode="auto">
              <a:xfrm>
                <a:off x="432" y="2544"/>
                <a:ext cx="4896" cy="0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34" name="Line 42"/>
              <p:cNvSpPr>
                <a:spLocks noChangeShapeType="1"/>
              </p:cNvSpPr>
              <p:nvPr/>
            </p:nvSpPr>
            <p:spPr bwMode="auto">
              <a:xfrm>
                <a:off x="432" y="3192"/>
                <a:ext cx="4896" cy="0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38" name="Line 46"/>
              <p:cNvSpPr>
                <a:spLocks noChangeShapeType="1"/>
              </p:cNvSpPr>
              <p:nvPr/>
            </p:nvSpPr>
            <p:spPr bwMode="auto">
              <a:xfrm>
                <a:off x="2880" y="1248"/>
                <a:ext cx="0" cy="2592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239" name="Line 47"/>
              <p:cNvSpPr>
                <a:spLocks noChangeShapeType="1"/>
              </p:cNvSpPr>
              <p:nvPr/>
            </p:nvSpPr>
            <p:spPr bwMode="auto">
              <a:xfrm>
                <a:off x="4104" y="1248"/>
                <a:ext cx="0" cy="2592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424" name="Line 232"/>
              <p:cNvSpPr>
                <a:spLocks noChangeShapeType="1"/>
              </p:cNvSpPr>
              <p:nvPr/>
            </p:nvSpPr>
            <p:spPr bwMode="auto">
              <a:xfrm>
                <a:off x="1656" y="1896"/>
                <a:ext cx="0" cy="1944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  <p:sp>
            <p:nvSpPr>
              <p:cNvPr id="8425" name="Line 233"/>
              <p:cNvSpPr>
                <a:spLocks noChangeShapeType="1"/>
              </p:cNvSpPr>
              <p:nvPr/>
            </p:nvSpPr>
            <p:spPr bwMode="auto">
              <a:xfrm>
                <a:off x="1656" y="1896"/>
                <a:ext cx="3672" cy="0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prst="relaxedInset"/>
              </a:sp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Explications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3594847" y="3962399"/>
            <a:ext cx="3334591" cy="1660525"/>
          </a:xfrm>
          <a:prstGeom prst="line">
            <a:avLst/>
          </a:prstGeom>
          <a:noFill/>
          <a:ln w="12700">
            <a:solidFill>
              <a:schemeClr val="accent3">
                <a:lumMod val="75000"/>
              </a:schemeClr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7429" name="Group 21"/>
          <p:cNvGrpSpPr>
            <a:grpSpLocks/>
          </p:cNvGrpSpPr>
          <p:nvPr/>
        </p:nvGrpSpPr>
        <p:grpSpPr bwMode="auto">
          <a:xfrm>
            <a:off x="2184400" y="3368675"/>
            <a:ext cx="4749800" cy="2370138"/>
            <a:chOff x="1376" y="2122"/>
            <a:chExt cx="2992" cy="1493"/>
          </a:xfrm>
        </p:grpSpPr>
        <p:grpSp>
          <p:nvGrpSpPr>
            <p:cNvPr id="17428" name="Group 20"/>
            <p:cNvGrpSpPr>
              <a:grpSpLocks/>
            </p:cNvGrpSpPr>
            <p:nvPr/>
          </p:nvGrpSpPr>
          <p:grpSpPr bwMode="auto">
            <a:xfrm>
              <a:off x="1376" y="2122"/>
              <a:ext cx="2992" cy="1492"/>
              <a:chOff x="1376" y="2122"/>
              <a:chExt cx="2992" cy="1492"/>
            </a:xfrm>
          </p:grpSpPr>
          <p:sp>
            <p:nvSpPr>
              <p:cNvPr id="17413" name="Rectangle 5"/>
              <p:cNvSpPr>
                <a:spLocks noChangeArrowheads="1"/>
              </p:cNvSpPr>
              <p:nvPr/>
            </p:nvSpPr>
            <p:spPr bwMode="auto">
              <a:xfrm>
                <a:off x="1381" y="2135"/>
                <a:ext cx="2982" cy="1474"/>
              </a:xfrm>
              <a:prstGeom prst="rect">
                <a:avLst/>
              </a:prstGeom>
              <a:noFill/>
              <a:ln w="50800">
                <a:solidFill>
                  <a:srgbClr val="FFFF99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414" name="Line 6"/>
              <p:cNvSpPr>
                <a:spLocks noChangeShapeType="1"/>
              </p:cNvSpPr>
              <p:nvPr/>
            </p:nvSpPr>
            <p:spPr bwMode="auto">
              <a:xfrm>
                <a:off x="1376" y="2122"/>
                <a:ext cx="2992" cy="1492"/>
              </a:xfrm>
              <a:prstGeom prst="line">
                <a:avLst/>
              </a:prstGeom>
              <a:noFill/>
              <a:ln w="12700">
                <a:solidFill>
                  <a:srgbClr val="FFFF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15" name="Oval 7"/>
              <p:cNvSpPr>
                <a:spLocks noChangeArrowheads="1"/>
              </p:cNvSpPr>
              <p:nvPr/>
            </p:nvSpPr>
            <p:spPr bwMode="auto">
              <a:xfrm>
                <a:off x="2144" y="2156"/>
                <a:ext cx="1450" cy="1450"/>
              </a:xfrm>
              <a:prstGeom prst="ellipse">
                <a:avLst/>
              </a:prstGeom>
              <a:noFill/>
              <a:ln w="25400">
                <a:solidFill>
                  <a:srgbClr val="C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>
              <a:off x="2869" y="2148"/>
              <a:ext cx="0" cy="1467"/>
            </a:xfrm>
            <a:prstGeom prst="line">
              <a:avLst/>
            </a:prstGeom>
            <a:noFill/>
            <a:ln w="127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6934200" y="3921973"/>
                <a:ext cx="1784783" cy="870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fr-FR" i="1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 smtClean="0">
                              <a:solidFill>
                                <a:schemeClr val="tx2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solidFill>
                                <a:schemeClr val="tx2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fr-FR" i="1" smtClean="0">
                                  <a:solidFill>
                                    <a:schemeClr val="tx2">
                                      <a:lumMod val="20000"/>
                                      <a:lumOff val="80000"/>
                                    </a:schemeClr>
                                  </a:solidFill>
                                  <a:effectLst>
                                    <a:outerShdw blurRad="50800" dist="3810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b="0" i="1" smtClean="0">
                                  <a:solidFill>
                                    <a:schemeClr val="tx2">
                                      <a:lumMod val="20000"/>
                                      <a:lumOff val="80000"/>
                                    </a:schemeClr>
                                  </a:solidFill>
                                  <a:effectLst>
                                    <a:outerShdw blurRad="50800" dist="3810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fr-FR" i="1" smtClean="0">
                              <a:solidFill>
                                <a:schemeClr val="tx2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50800" dist="3810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dirty="0"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3921973"/>
                <a:ext cx="1784783" cy="870688"/>
              </a:xfrm>
              <a:prstGeom prst="rect">
                <a:avLst/>
              </a:prstGeom>
              <a:blipFill rotWithShape="1">
                <a:blip r:embed="rId3"/>
                <a:stretch>
                  <a:fillRect b="-20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93" y="1595552"/>
            <a:ext cx="2945236" cy="3641959"/>
          </a:xfrm>
          <a:prstGeom prst="rect">
            <a:avLst/>
          </a:prstGeom>
          <a:noFill/>
          <a:ln>
            <a:noFill/>
          </a:ln>
          <a:effectLst>
            <a:outerShdw blurRad="355600" dist="228600" dir="2700000" algn="ctr" rotWithShape="0">
              <a:schemeClr val="bg1">
                <a:alpha val="6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Photos de vacances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75232">
            <a:off x="4233406" y="1230423"/>
            <a:ext cx="4287837" cy="2411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924">
            <a:off x="2242047" y="3457000"/>
            <a:ext cx="5220419" cy="2935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Texte défilant</a:t>
            </a:r>
            <a:endParaRPr lang="fr-FR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Danemark</a:t>
            </a:r>
          </a:p>
          <a:p>
            <a:r>
              <a:rPr lang="fr-FR" dirty="0" smtClean="0"/>
              <a:t>France</a:t>
            </a:r>
          </a:p>
          <a:p>
            <a:pPr lvl="1"/>
            <a:r>
              <a:rPr lang="fr-FR" dirty="0" smtClean="0"/>
              <a:t>Artois</a:t>
            </a:r>
          </a:p>
          <a:p>
            <a:pPr lvl="1"/>
            <a:r>
              <a:rPr lang="fr-FR" dirty="0" smtClean="0"/>
              <a:t>Provence</a:t>
            </a:r>
          </a:p>
          <a:p>
            <a:pPr lvl="1"/>
            <a:r>
              <a:rPr lang="fr-FR" dirty="0" smtClean="0"/>
              <a:t>Velay</a:t>
            </a:r>
          </a:p>
          <a:p>
            <a:r>
              <a:rPr lang="fr-FR" dirty="0" smtClean="0"/>
              <a:t>Espagne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7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0"/>
                            </p:stCondLst>
                            <p:childTnLst>
                              <p:par>
                                <p:cTn id="57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1000"/>
      <p:bldP spid="9219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01" y="2359045"/>
            <a:ext cx="8751798" cy="63608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Copie d’écran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fr-FR" dirty="0" smtClean="0"/>
              <a:t>Transition d’une diapositive</a:t>
            </a:r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289258" y="2456106"/>
            <a:ext cx="2724529" cy="2899665"/>
            <a:chOff x="214603" y="2349825"/>
            <a:chExt cx="2724529" cy="2907906"/>
          </a:xfrm>
        </p:grpSpPr>
        <p:sp>
          <p:nvSpPr>
            <p:cNvPr id="4" name="Rectangle 3"/>
            <p:cNvSpPr/>
            <p:nvPr/>
          </p:nvSpPr>
          <p:spPr>
            <a:xfrm>
              <a:off x="214603" y="3606282"/>
              <a:ext cx="2724529" cy="165144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>
                <a:buFont typeface="+mj-lt"/>
                <a:buAutoNum type="arabicPeriod"/>
              </a:pP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Dans l’onglet </a:t>
              </a:r>
              <a:r>
                <a:rPr lang="fr-FR" sz="2000" i="1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Transition</a:t>
              </a: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, cliquer sur la transition souhaitée</a:t>
              </a:r>
              <a:endParaRPr lang="fr-FR" sz="20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" name="Ellipse 4"/>
            <p:cNvSpPr/>
            <p:nvPr/>
          </p:nvSpPr>
          <p:spPr>
            <a:xfrm>
              <a:off x="1427596" y="2349825"/>
              <a:ext cx="587829" cy="47598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" name="Connecteur droit 6"/>
            <p:cNvCxnSpPr>
              <a:stCxn id="5" idx="4"/>
              <a:endCxn id="4" idx="0"/>
            </p:cNvCxnSpPr>
            <p:nvPr/>
          </p:nvCxnSpPr>
          <p:spPr>
            <a:xfrm flipH="1">
              <a:off x="1576868" y="2825814"/>
              <a:ext cx="144643" cy="780468"/>
            </a:xfrm>
            <a:prstGeom prst="lin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</p:grpSp>
      <p:grpSp>
        <p:nvGrpSpPr>
          <p:cNvPr id="15" name="Groupe 14"/>
          <p:cNvGrpSpPr/>
          <p:nvPr/>
        </p:nvGrpSpPr>
        <p:grpSpPr>
          <a:xfrm>
            <a:off x="3648280" y="2520485"/>
            <a:ext cx="4338747" cy="2424739"/>
            <a:chOff x="-2230016" y="2348888"/>
            <a:chExt cx="4338747" cy="2431630"/>
          </a:xfrm>
        </p:grpSpPr>
        <p:sp>
          <p:nvSpPr>
            <p:cNvPr id="16" name="Rectangle 15"/>
            <p:cNvSpPr/>
            <p:nvPr/>
          </p:nvSpPr>
          <p:spPr>
            <a:xfrm>
              <a:off x="-2230016" y="3540782"/>
              <a:ext cx="2202024" cy="1239736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>
                <a:buFont typeface="+mj-lt"/>
                <a:buAutoNum type="arabicPeriod" startAt="2"/>
              </a:pP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Choisir la durée de la transition</a:t>
              </a:r>
              <a:endParaRPr lang="fr-FR" sz="20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Ellipse 16"/>
            <p:cNvSpPr/>
            <p:nvPr/>
          </p:nvSpPr>
          <p:spPr>
            <a:xfrm>
              <a:off x="1520902" y="2348888"/>
              <a:ext cx="587829" cy="47598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Connecteur droit 17"/>
            <p:cNvCxnSpPr>
              <a:stCxn id="17" idx="4"/>
              <a:endCxn id="16" idx="0"/>
            </p:cNvCxnSpPr>
            <p:nvPr/>
          </p:nvCxnSpPr>
          <p:spPr>
            <a:xfrm flipH="1">
              <a:off x="-1129004" y="2824877"/>
              <a:ext cx="2943821" cy="715905"/>
            </a:xfrm>
            <a:prstGeom prst="lin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</p:grpSp>
      <p:grpSp>
        <p:nvGrpSpPr>
          <p:cNvPr id="23" name="Groupe 22"/>
          <p:cNvGrpSpPr/>
          <p:nvPr/>
        </p:nvGrpSpPr>
        <p:grpSpPr>
          <a:xfrm>
            <a:off x="6018245" y="2677085"/>
            <a:ext cx="2901686" cy="2473413"/>
            <a:chOff x="-513026" y="2349825"/>
            <a:chExt cx="2901686" cy="2480443"/>
          </a:xfrm>
        </p:grpSpPr>
        <p:sp>
          <p:nvSpPr>
            <p:cNvPr id="24" name="Rectangle 23"/>
            <p:cNvSpPr/>
            <p:nvPr/>
          </p:nvSpPr>
          <p:spPr>
            <a:xfrm>
              <a:off x="-513026" y="3384675"/>
              <a:ext cx="2901686" cy="144559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>
                <a:buFont typeface="+mj-lt"/>
                <a:buAutoNum type="arabicPeriod" startAt="3"/>
              </a:pP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Cocher « </a:t>
              </a: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  <a:sym typeface="Wingdings"/>
                </a:rPr>
                <a:t></a:t>
              </a: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 Après »</a:t>
              </a:r>
              <a:b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</a:br>
              <a:r>
                <a:rPr lang="fr-FR" sz="2000" dirty="0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et choisir la durée de la diapositive</a:t>
              </a:r>
            </a:p>
          </p:txBody>
        </p:sp>
        <p:sp>
          <p:nvSpPr>
            <p:cNvPr id="25" name="Ellipse 24"/>
            <p:cNvSpPr/>
            <p:nvPr/>
          </p:nvSpPr>
          <p:spPr>
            <a:xfrm>
              <a:off x="1427596" y="2349825"/>
              <a:ext cx="886553" cy="3189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Connecteur droit 25"/>
            <p:cNvCxnSpPr>
              <a:stCxn id="25" idx="4"/>
              <a:endCxn id="24" idx="0"/>
            </p:cNvCxnSpPr>
            <p:nvPr/>
          </p:nvCxnSpPr>
          <p:spPr>
            <a:xfrm flipH="1">
              <a:off x="937817" y="2668769"/>
              <a:ext cx="933056" cy="715906"/>
            </a:xfrm>
            <a:prstGeom prst="line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64321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fr-FR" dirty="0" smtClean="0"/>
              <a:t>Itinéraire</a:t>
            </a:r>
            <a:endParaRPr lang="fr-FR" dirty="0"/>
          </a:p>
        </p:txBody>
      </p:sp>
      <p:pic>
        <p:nvPicPr>
          <p:cNvPr id="24576" name="Picture 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0"/>
          <a:stretch/>
        </p:blipFill>
        <p:spPr bwMode="auto">
          <a:xfrm>
            <a:off x="0" y="1027822"/>
            <a:ext cx="9144000" cy="583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rme libre 3"/>
          <p:cNvSpPr/>
          <p:nvPr/>
        </p:nvSpPr>
        <p:spPr>
          <a:xfrm>
            <a:off x="0" y="581891"/>
            <a:ext cx="8497455" cy="5338618"/>
          </a:xfrm>
          <a:custGeom>
            <a:avLst/>
            <a:gdLst>
              <a:gd name="connsiteX0" fmla="*/ 0 w 8478982"/>
              <a:gd name="connsiteY0" fmla="*/ 0 h 5338618"/>
              <a:gd name="connsiteX1" fmla="*/ 2844800 w 8478982"/>
              <a:gd name="connsiteY1" fmla="*/ 1126836 h 5338618"/>
              <a:gd name="connsiteX2" fmla="*/ 2530763 w 8478982"/>
              <a:gd name="connsiteY2" fmla="*/ 1921164 h 5338618"/>
              <a:gd name="connsiteX3" fmla="*/ 5098472 w 8478982"/>
              <a:gd name="connsiteY3" fmla="*/ 3048000 h 5338618"/>
              <a:gd name="connsiteX4" fmla="*/ 6059054 w 8478982"/>
              <a:gd name="connsiteY4" fmla="*/ 4091709 h 5338618"/>
              <a:gd name="connsiteX5" fmla="*/ 7056582 w 8478982"/>
              <a:gd name="connsiteY5" fmla="*/ 4784436 h 5338618"/>
              <a:gd name="connsiteX6" fmla="*/ 8478982 w 8478982"/>
              <a:gd name="connsiteY6" fmla="*/ 5338618 h 533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78982" h="5338618">
                <a:moveTo>
                  <a:pt x="0" y="0"/>
                </a:moveTo>
                <a:lnTo>
                  <a:pt x="2844800" y="1126836"/>
                </a:lnTo>
                <a:lnTo>
                  <a:pt x="2530763" y="1921164"/>
                </a:lnTo>
                <a:lnTo>
                  <a:pt x="5098472" y="3048000"/>
                </a:lnTo>
                <a:lnTo>
                  <a:pt x="6059054" y="4091709"/>
                </a:lnTo>
                <a:lnTo>
                  <a:pt x="7056582" y="4784436"/>
                </a:lnTo>
                <a:lnTo>
                  <a:pt x="8478982" y="5338618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4182">
            <a:off x="-1305388" y="215826"/>
            <a:ext cx="1279819" cy="3794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58 0.034 C 0.11823 0.06268 0.32465 0.14758 0.38281 0.1913 C 0.37083 0.25052 0.3717 0.1994 0.35225 0.3058 L 0.62882 0.4712 L 0.73333 0.61924 L 0.86666 0.73513 L 1.00399 0.80499 " pathEditMode="relative" rAng="0" ptsTypes="ffFAAAf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62" y="385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8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orn Doppler Pass 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Organigramme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507192577"/>
              </p:ext>
            </p:extLst>
          </p:nvPr>
        </p:nvGraphicFramePr>
        <p:xfrm>
          <a:off x="215152" y="951940"/>
          <a:ext cx="8713696" cy="5117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3EB377-1AE0-4780-AC99-3B2EEB290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>
                                            <p:graphicEl>
                                              <a:dgm id="{403EB377-1AE0-4780-AC99-3B2EEB290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>
                                            <p:graphicEl>
                                              <a:dgm id="{403EB377-1AE0-4780-AC99-3B2EEB290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>
                                            <p:graphicEl>
                                              <a:dgm id="{403EB377-1AE0-4780-AC99-3B2EEB290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9F2B6B-8FF6-4806-A803-B4737A450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>
                                            <p:graphicEl>
                                              <a:dgm id="{869F2B6B-8FF6-4806-A803-B4737A450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>
                                            <p:graphicEl>
                                              <a:dgm id="{869F2B6B-8FF6-4806-A803-B4737A450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">
                                            <p:graphicEl>
                                              <a:dgm id="{869F2B6B-8FF6-4806-A803-B4737A450E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020751-B5C3-488D-808A-B2230934A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>
                                            <p:graphicEl>
                                              <a:dgm id="{C9020751-B5C3-488D-808A-B2230934A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>
                                            <p:graphicEl>
                                              <a:dgm id="{C9020751-B5C3-488D-808A-B2230934A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>
                                            <p:graphicEl>
                                              <a:dgm id="{C9020751-B5C3-488D-808A-B2230934AB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545A57-D843-40BB-B95E-DAA153E50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>
                                            <p:graphicEl>
                                              <a:dgm id="{AE545A57-D843-40BB-B95E-DAA153E50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>
                                            <p:graphicEl>
                                              <a:dgm id="{AE545A57-D843-40BB-B95E-DAA153E50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>
                                            <p:graphicEl>
                                              <a:dgm id="{AE545A57-D843-40BB-B95E-DAA153E508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4B5193-9371-47F4-B0A7-8891456AF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>
                                            <p:graphicEl>
                                              <a:dgm id="{524B5193-9371-47F4-B0A7-8891456AF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>
                                            <p:graphicEl>
                                              <a:dgm id="{524B5193-9371-47F4-B0A7-8891456AF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>
                                            <p:graphicEl>
                                              <a:dgm id="{524B5193-9371-47F4-B0A7-8891456AF3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A09A92-3752-4262-B8D1-A121FB819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">
                                            <p:graphicEl>
                                              <a:dgm id="{74A09A92-3752-4262-B8D1-A121FB819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">
                                            <p:graphicEl>
                                              <a:dgm id="{74A09A92-3752-4262-B8D1-A121FB819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">
                                            <p:graphicEl>
                                              <a:dgm id="{74A09A92-3752-4262-B8D1-A121FB819F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6A8C2B-AB49-4870-9690-C22392E19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>
                                            <p:graphicEl>
                                              <a:dgm id="{BA6A8C2B-AB49-4870-9690-C22392E19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">
                                            <p:graphicEl>
                                              <a:dgm id="{BA6A8C2B-AB49-4870-9690-C22392E19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>
                                            <p:graphicEl>
                                              <a:dgm id="{BA6A8C2B-AB49-4870-9690-C22392E19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1A9A34-51DB-4230-9DFA-739E6DF5A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">
                                            <p:graphicEl>
                                              <a:dgm id="{991A9A34-51DB-4230-9DFA-739E6DF5A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">
                                            <p:graphicEl>
                                              <a:dgm id="{991A9A34-51DB-4230-9DFA-739E6DF5A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>
                                            <p:graphicEl>
                                              <a:dgm id="{991A9A34-51DB-4230-9DFA-739E6DF5AB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49E2E8-8603-4DF3-A76B-331E98A23A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">
                                            <p:graphicEl>
                                              <a:dgm id="{8149E2E8-8603-4DF3-A76B-331E98A23A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">
                                            <p:graphicEl>
                                              <a:dgm id="{8149E2E8-8603-4DF3-A76B-331E98A23A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">
                                            <p:graphicEl>
                                              <a:dgm id="{8149E2E8-8603-4DF3-A76B-331E98A23A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49732E-C0FE-4BCC-9510-BED3CF1CC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">
                                            <p:graphicEl>
                                              <a:dgm id="{1E49732E-C0FE-4BCC-9510-BED3CF1CC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">
                                            <p:graphicEl>
                                              <a:dgm id="{1E49732E-C0FE-4BCC-9510-BED3CF1CC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">
                                            <p:graphicEl>
                                              <a:dgm id="{1E49732E-C0FE-4BCC-9510-BED3CF1CC7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90A1C5-DFE5-46FA-A37D-4B1C5161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>
                                            <p:graphicEl>
                                              <a:dgm id="{8A90A1C5-DFE5-46FA-A37D-4B1C5161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">
                                            <p:graphicEl>
                                              <a:dgm id="{8A90A1C5-DFE5-46FA-A37D-4B1C5161B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">
                                            <p:graphicEl>
                                              <a:dgm id="{8A90A1C5-DFE5-46FA-A37D-4B1C5161B3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0CAA4D-69E5-42A7-BA44-5D79D742A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">
                                            <p:graphicEl>
                                              <a:dgm id="{EC0CAA4D-69E5-42A7-BA44-5D79D742A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">
                                            <p:graphicEl>
                                              <a:dgm id="{EC0CAA4D-69E5-42A7-BA44-5D79D742A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">
                                            <p:graphicEl>
                                              <a:dgm id="{EC0CAA4D-69E5-42A7-BA44-5D79D742A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73F65D-0BE9-4697-B7DC-79A8159A2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">
                                            <p:graphicEl>
                                              <a:dgm id="{EF73F65D-0BE9-4697-B7DC-79A8159A2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">
                                            <p:graphicEl>
                                              <a:dgm id="{EF73F65D-0BE9-4697-B7DC-79A8159A2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">
                                            <p:graphicEl>
                                              <a:dgm id="{EF73F65D-0BE9-4697-B7DC-79A8159A2A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B1222E-CE87-4640-9439-C51BE7CEF5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">
                                            <p:graphicEl>
                                              <a:dgm id="{86B1222E-CE87-4640-9439-C51BE7CEF5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">
                                            <p:graphicEl>
                                              <a:dgm id="{86B1222E-CE87-4640-9439-C51BE7CEF5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2">
                                            <p:graphicEl>
                                              <a:dgm id="{86B1222E-CE87-4640-9439-C51BE7CEF5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E348-E5BE-4917-AEC3-8FF5F539B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">
                                            <p:graphicEl>
                                              <a:dgm id="{2555E348-E5BE-4917-AEC3-8FF5F539B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">
                                            <p:graphicEl>
                                              <a:dgm id="{2555E348-E5BE-4917-AEC3-8FF5F539B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">
                                            <p:graphicEl>
                                              <a:dgm id="{2555E348-E5BE-4917-AEC3-8FF5F539B3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2ABA34-D79E-4481-B7F6-911FE7F97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">
                                            <p:graphicEl>
                                              <a:dgm id="{972ABA34-D79E-4481-B7F6-911FE7F97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">
                                            <p:graphicEl>
                                              <a:dgm id="{972ABA34-D79E-4481-B7F6-911FE7F97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">
                                            <p:graphicEl>
                                              <a:dgm id="{972ABA34-D79E-4481-B7F6-911FE7F97C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A2DB58-8E64-49A6-BF71-4DEC88B9D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2">
                                            <p:graphicEl>
                                              <a:dgm id="{BFA2DB58-8E64-49A6-BF71-4DEC88B9D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">
                                            <p:graphicEl>
                                              <a:dgm id="{BFA2DB58-8E64-49A6-BF71-4DEC88B9D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2">
                                            <p:graphicEl>
                                              <a:dgm id="{BFA2DB58-8E64-49A6-BF71-4DEC88B9D1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E692B7-AEA6-437C-8BB0-48BC3C11F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2">
                                            <p:graphicEl>
                                              <a:dgm id="{31E692B7-AEA6-437C-8BB0-48BC3C11F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2">
                                            <p:graphicEl>
                                              <a:dgm id="{31E692B7-AEA6-437C-8BB0-48BC3C11F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2">
                                            <p:graphicEl>
                                              <a:dgm id="{31E692B7-AEA6-437C-8BB0-48BC3C11F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88B87D-0882-4557-BEE9-AE5AF3AEB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">
                                            <p:graphicEl>
                                              <a:dgm id="{E488B87D-0882-4557-BEE9-AE5AF3AEB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2">
                                            <p:graphicEl>
                                              <a:dgm id="{E488B87D-0882-4557-BEE9-AE5AF3AEBA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">
                                            <p:graphicEl>
                                              <a:dgm id="{E488B87D-0882-4557-BEE9-AE5AF3AEBA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0B695B-6912-4973-AEA6-55D2C70EB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">
                                            <p:graphicEl>
                                              <a:dgm id="{580B695B-6912-4973-AEA6-55D2C70EB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">
                                            <p:graphicEl>
                                              <a:dgm id="{580B695B-6912-4973-AEA6-55D2C70EB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2">
                                            <p:graphicEl>
                                              <a:dgm id="{580B695B-6912-4973-AEA6-55D2C70EB1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73FFCD-FE98-454A-9896-8B895B4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2">
                                            <p:graphicEl>
                                              <a:dgm id="{0873FFCD-FE98-454A-9896-8B895B4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2">
                                            <p:graphicEl>
                                              <a:dgm id="{0873FFCD-FE98-454A-9896-8B895B49E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">
                                            <p:graphicEl>
                                              <a:dgm id="{0873FFCD-FE98-454A-9896-8B895B49E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ABA0A0-D1FA-41D7-B5F0-341CDBD88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2">
                                            <p:graphicEl>
                                              <a:dgm id="{48ABA0A0-D1FA-41D7-B5F0-341CDBD88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2">
                                            <p:graphicEl>
                                              <a:dgm id="{48ABA0A0-D1FA-41D7-B5F0-341CDBD88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">
                                            <p:graphicEl>
                                              <a:dgm id="{48ABA0A0-D1FA-41D7-B5F0-341CDBD88D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F8967C-0C09-45FC-AD02-8324468236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2">
                                            <p:graphicEl>
                                              <a:dgm id="{1EF8967C-0C09-45FC-AD02-8324468236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">
                                            <p:graphicEl>
                                              <a:dgm id="{1EF8967C-0C09-45FC-AD02-8324468236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2">
                                            <p:graphicEl>
                                              <a:dgm id="{1EF8967C-0C09-45FC-AD02-8324468236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051B4-DF1B-4F2E-AC2C-6AEF7B4CF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">
                                            <p:graphicEl>
                                              <a:dgm id="{BE3051B4-DF1B-4F2E-AC2C-6AEF7B4CF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">
                                            <p:graphicEl>
                                              <a:dgm id="{BE3051B4-DF1B-4F2E-AC2C-6AEF7B4CF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">
                                            <p:graphicEl>
                                              <a:dgm id="{BE3051B4-DF1B-4F2E-AC2C-6AEF7B4CF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51D9BE-B770-4250-92B2-0642D297B4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2">
                                            <p:graphicEl>
                                              <a:dgm id="{4951D9BE-B770-4250-92B2-0642D297B4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2">
                                            <p:graphicEl>
                                              <a:dgm id="{4951D9BE-B770-4250-92B2-0642D297B4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2">
                                            <p:graphicEl>
                                              <a:dgm id="{4951D9BE-B770-4250-92B2-0642D297B4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AE4E07-E312-4CE9-B930-C948BCEBD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2">
                                            <p:graphicEl>
                                              <a:dgm id="{72AE4E07-E312-4CE9-B930-C948BCEBD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2">
                                            <p:graphicEl>
                                              <a:dgm id="{72AE4E07-E312-4CE9-B930-C948BCEBD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2">
                                            <p:graphicEl>
                                              <a:dgm id="{72AE4E07-E312-4CE9-B930-C948BCEBDB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Cycle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88320135"/>
              </p:ext>
            </p:extLst>
          </p:nvPr>
        </p:nvGraphicFramePr>
        <p:xfrm>
          <a:off x="609600" y="1600200"/>
          <a:ext cx="79248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188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430719-E79A-4DFE-8EE7-833E004E48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>
                                            <p:graphicEl>
                                              <a:dgm id="{4B430719-E79A-4DFE-8EE7-833E004E48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>
                                            <p:graphicEl>
                                              <a:dgm id="{4B430719-E79A-4DFE-8EE7-833E004E48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graphicEl>
                                              <a:dgm id="{4B430719-E79A-4DFE-8EE7-833E004E48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>
                                            <p:graphicEl>
                                              <a:dgm id="{4B430719-E79A-4DFE-8EE7-833E004E48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52E294-3635-421C-A006-731B2715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>
                                            <p:graphicEl>
                                              <a:dgm id="{0552E294-3635-421C-A006-731B2715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>
                                            <p:graphicEl>
                                              <a:dgm id="{0552E294-3635-421C-A006-731B2715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>
                                            <p:graphicEl>
                                              <a:dgm id="{0552E294-3635-421C-A006-731B2715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>
                                            <p:graphicEl>
                                              <a:dgm id="{0552E294-3635-421C-A006-731B2715BC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76E0D5-AB3E-4F17-B15E-192BA7306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>
                                            <p:graphicEl>
                                              <a:dgm id="{CF76E0D5-AB3E-4F17-B15E-192BA7306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>
                                            <p:graphicEl>
                                              <a:dgm id="{CF76E0D5-AB3E-4F17-B15E-192BA7306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>
                                            <p:graphicEl>
                                              <a:dgm id="{CF76E0D5-AB3E-4F17-B15E-192BA7306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>
                                            <p:graphicEl>
                                              <a:dgm id="{CF76E0D5-AB3E-4F17-B15E-192BA7306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9D3DEB-F36B-4390-90D2-0AE48C3B8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">
                                            <p:graphicEl>
                                              <a:dgm id="{C49D3DEB-F36B-4390-90D2-0AE48C3B8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">
                                            <p:graphicEl>
                                              <a:dgm id="{C49D3DEB-F36B-4390-90D2-0AE48C3B8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">
                                            <p:graphicEl>
                                              <a:dgm id="{C49D3DEB-F36B-4390-90D2-0AE48C3B8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">
                                            <p:graphicEl>
                                              <a:dgm id="{C49D3DEB-F36B-4390-90D2-0AE48C3B8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778787-AD1E-4FEC-830E-F63E4BDA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">
                                            <p:graphicEl>
                                              <a:dgm id="{59778787-AD1E-4FEC-830E-F63E4BDA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">
                                            <p:graphicEl>
                                              <a:dgm id="{59778787-AD1E-4FEC-830E-F63E4BDA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>
                                            <p:graphicEl>
                                              <a:dgm id="{59778787-AD1E-4FEC-830E-F63E4BDA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">
                                            <p:graphicEl>
                                              <a:dgm id="{59778787-AD1E-4FEC-830E-F63E4BDAD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DF09CE-7542-445B-8A2A-14C6E9C05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>
                                            <p:graphicEl>
                                              <a:dgm id="{FADF09CE-7542-445B-8A2A-14C6E9C05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">
                                            <p:graphicEl>
                                              <a:dgm id="{FADF09CE-7542-445B-8A2A-14C6E9C05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">
                                            <p:graphicEl>
                                              <a:dgm id="{FADF09CE-7542-445B-8A2A-14C6E9C05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">
                                            <p:graphicEl>
                                              <a:dgm id="{FADF09CE-7542-445B-8A2A-14C6E9C05B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D47977-BA7C-43C1-A0C6-74CEA7E1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">
                                            <p:graphicEl>
                                              <a:dgm id="{5FD47977-BA7C-43C1-A0C6-74CEA7E1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">
                                            <p:graphicEl>
                                              <a:dgm id="{5FD47977-BA7C-43C1-A0C6-74CEA7E1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">
                                            <p:graphicEl>
                                              <a:dgm id="{5FD47977-BA7C-43C1-A0C6-74CEA7E1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>
                                            <p:graphicEl>
                                              <a:dgm id="{5FD47977-BA7C-43C1-A0C6-74CEA7E1F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A762F6-45E2-48BD-96F7-228A67AD5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">
                                            <p:graphicEl>
                                              <a:dgm id="{99A762F6-45E2-48BD-96F7-228A67AD5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">
                                            <p:graphicEl>
                                              <a:dgm id="{99A762F6-45E2-48BD-96F7-228A67AD5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">
                                            <p:graphicEl>
                                              <a:dgm id="{99A762F6-45E2-48BD-96F7-228A67AD5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">
                                            <p:graphicEl>
                                              <a:dgm id="{99A762F6-45E2-48BD-96F7-228A67AD52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952698-7B6F-4928-B553-CDE8B0FB8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">
                                            <p:graphicEl>
                                              <a:dgm id="{4C952698-7B6F-4928-B553-CDE8B0FB8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">
                                            <p:graphicEl>
                                              <a:dgm id="{4C952698-7B6F-4928-B553-CDE8B0FB8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">
                                            <p:graphicEl>
                                              <a:dgm id="{4C952698-7B6F-4928-B553-CDE8B0FB8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4">
                                            <p:graphicEl>
                                              <a:dgm id="{4C952698-7B6F-4928-B553-CDE8B0FB8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C498AF-FAB9-4153-936A-9393AE738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">
                                            <p:graphicEl>
                                              <a:dgm id="{C9C498AF-FAB9-4153-936A-9393AE738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4">
                                            <p:graphicEl>
                                              <a:dgm id="{C9C498AF-FAB9-4153-936A-9393AE738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4">
                                            <p:graphicEl>
                                              <a:dgm id="{C9C498AF-FAB9-4153-936A-9393AE738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4">
                                            <p:graphicEl>
                                              <a:dgm id="{C9C498AF-FAB9-4153-936A-9393AE7381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Conférence</a:t>
            </a:r>
          </a:p>
        </p:txBody>
      </p:sp>
      <p:pic>
        <p:nvPicPr>
          <p:cNvPr id="12292" name="Picture 4" descr="C:\Users\Dominique\Documents\Études\Présentation\Notre-Dame de Paris\Images\15 - Trois portails.JP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530350"/>
            <a:ext cx="799147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C:\Users\Dominique\Documents\Études\Présentation\Notre-Dame de Paris\Images\09 - Titre Géométrie.gif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2" y="3075267"/>
            <a:ext cx="5832475" cy="570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7.03215E-7 C 0.01788 -0.02961 0.08559 -0.10733 0.10781 -0.17719 C 0.13003 -0.24705 0.16163 -0.38307 0.17569 -0.43743 " pathEditMode="relative" rAng="0" ptsTypes="asa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5" y="-21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5713" y="1242639"/>
            <a:ext cx="4392708" cy="38458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 smtClean="0">
                <a:solidFill>
                  <a:srgbClr val="292929"/>
                </a:solidFill>
              </a:rPr>
              <a:t>Médaillon</a:t>
            </a:r>
            <a:br>
              <a:rPr lang="fr-FR" sz="5400" dirty="0" smtClean="0">
                <a:solidFill>
                  <a:srgbClr val="292929"/>
                </a:solidFill>
              </a:rPr>
            </a:br>
            <a:r>
              <a:rPr lang="fr-FR" sz="5400" dirty="0" smtClean="0">
                <a:solidFill>
                  <a:srgbClr val="292929"/>
                </a:solidFill>
              </a:rPr>
              <a:t>de la</a:t>
            </a:r>
            <a:br>
              <a:rPr lang="fr-FR" sz="5400" dirty="0" smtClean="0">
                <a:solidFill>
                  <a:srgbClr val="292929"/>
                </a:solidFill>
              </a:rPr>
            </a:br>
            <a:r>
              <a:rPr lang="fr-FR" sz="5400" dirty="0" smtClean="0">
                <a:solidFill>
                  <a:srgbClr val="292929"/>
                </a:solidFill>
              </a:rPr>
              <a:t>Géométrie</a:t>
            </a:r>
            <a:endParaRPr lang="fr-FR" sz="5400" dirty="0">
              <a:solidFill>
                <a:srgbClr val="292929"/>
              </a:solidFill>
            </a:endParaRPr>
          </a:p>
        </p:txBody>
      </p:sp>
      <p:pic>
        <p:nvPicPr>
          <p:cNvPr id="5" name="Picture 5" descr="C:\Users\Dominique\Documents\Études\Présentation\Notre-Dame de Paris\Images\09 - Titre Géométrie.gif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4" y="80955"/>
            <a:ext cx="5832475" cy="570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09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941 -4.07407E-6 L -0.49636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PowerPoint est un logiciel de...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986119" y="1425382"/>
            <a:ext cx="1990164" cy="8164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accent3">
                    <a:lumMod val="50000"/>
                  </a:schemeClr>
                </a:solidFill>
              </a:rPr>
              <a:t>Traitement de texte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1" y="1425382"/>
            <a:ext cx="1990164" cy="8164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3">
                    <a:lumMod val="50000"/>
                  </a:schemeClr>
                </a:solidFill>
              </a:rPr>
              <a:t>Présentation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73506" y="4069976"/>
            <a:ext cx="1990164" cy="816477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Mauvaise réponse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73506" y="3899646"/>
            <a:ext cx="1990164" cy="816477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Bonne</a:t>
            </a:r>
          </a:p>
          <a:p>
            <a:pPr algn="ctr"/>
            <a:r>
              <a:rPr lang="fr-FR" dirty="0" smtClean="0"/>
              <a:t>réponse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1613647" y="2590800"/>
            <a:ext cx="5244353" cy="2949391"/>
            <a:chOff x="1613647" y="2590800"/>
            <a:chExt cx="5244353" cy="2949391"/>
          </a:xfrm>
        </p:grpSpPr>
        <p:grpSp>
          <p:nvGrpSpPr>
            <p:cNvPr id="9" name="Groupe 8"/>
            <p:cNvGrpSpPr/>
            <p:nvPr/>
          </p:nvGrpSpPr>
          <p:grpSpPr>
            <a:xfrm flipV="1">
              <a:off x="2581835" y="5136779"/>
              <a:ext cx="3173506" cy="403412"/>
              <a:chOff x="2581835" y="2590800"/>
              <a:chExt cx="3173506" cy="403412"/>
            </a:xfrm>
          </p:grpSpPr>
          <p:sp>
            <p:nvSpPr>
              <p:cNvPr id="10" name="Organigramme : Processus 9"/>
              <p:cNvSpPr/>
              <p:nvPr/>
            </p:nvSpPr>
            <p:spPr>
              <a:xfrm>
                <a:off x="2581835" y="2590800"/>
                <a:ext cx="3173506" cy="403412"/>
              </a:xfrm>
              <a:prstGeom prst="flowChartProcess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Organigramme : Opération manuelle 10"/>
              <p:cNvSpPr/>
              <p:nvPr/>
            </p:nvSpPr>
            <p:spPr>
              <a:xfrm>
                <a:off x="2581835" y="2590800"/>
                <a:ext cx="3173506" cy="403412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7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2581835" y="2590800"/>
              <a:ext cx="3173506" cy="403412"/>
              <a:chOff x="2581835" y="2590800"/>
              <a:chExt cx="3173506" cy="403412"/>
            </a:xfrm>
          </p:grpSpPr>
          <p:sp>
            <p:nvSpPr>
              <p:cNvPr id="7" name="Organigramme : Processus 6"/>
              <p:cNvSpPr/>
              <p:nvPr/>
            </p:nvSpPr>
            <p:spPr>
              <a:xfrm>
                <a:off x="2581835" y="2590800"/>
                <a:ext cx="3173506" cy="403412"/>
              </a:xfrm>
              <a:prstGeom prst="flowChartProcess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Organigramme : Opération manuelle 5"/>
              <p:cNvSpPr/>
              <p:nvPr/>
            </p:nvSpPr>
            <p:spPr>
              <a:xfrm>
                <a:off x="2581835" y="2590800"/>
                <a:ext cx="3173506" cy="403412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75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613647" y="2994212"/>
              <a:ext cx="5244353" cy="2151529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381000" h="254000" prst="coolSlant"/>
              <a:bevelB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fr-FR" dirty="0" smtClean="0">
                  <a:solidFill>
                    <a:schemeClr val="accent3">
                      <a:lumMod val="50000"/>
                    </a:schemeClr>
                  </a:solidFill>
                </a:rPr>
                <a:t>Cliquer sur la bonne réponse...</a:t>
              </a:r>
              <a:endParaRPr lang="fr-FR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06" y="3361476"/>
            <a:ext cx="1882584" cy="141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C 0.03402 0.0044 0.16736 -0.01505 0.20399 0.02685 C 0.24062 0.06875 0.21649 0.2044 0.21979 0.25116 " pathEditMode="relative" rAng="0" ptsTypes="as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118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7.40741E-7 C -2.77778E-6 7.40741E-7 0.05625 0.15208 -2.77778E-6 0.19907 C -0.05625 0.24606 -0.26684 0.26412 -0.33715 0.28125 " pathEditMode="relative" rAng="0" ptsTypes="as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5" y="140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0.25116 C -0.25156 0.21111 -0.27014 0.05301 -0.23021 0.00949 C -0.19045 -0.03403 -0.06146 -0.00532 -0.01719 -0.00926 " pathEditMode="relative" rAng="16200000" ptsTypes="asa">
                                      <p:cBhvr>
                                        <p:cTn id="19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-1425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7.40741E-7 C -3.33333E-6 0.00023 -0.06354 0.15208 -3.33333E-6 0.19907 C 0.06372 0.24606 0.30226 0.26412 0.3823 0.28125 " pathEditMode="relative" rAng="0" ptsTypes="as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1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133600" y="1712259"/>
            <a:ext cx="5325035" cy="348727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reflection blurRad="6350" stA="52000" endA="300" endPos="12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6965576" y="2572871"/>
            <a:ext cx="313765" cy="125505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7019364" y="2671482"/>
            <a:ext cx="197224" cy="1972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019364" y="3090582"/>
            <a:ext cx="197224" cy="1972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7019364" y="3509682"/>
            <a:ext cx="197224" cy="1972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 de vidéo</a:t>
            </a:r>
            <a:endParaRPr lang="fr-FR" dirty="0"/>
          </a:p>
        </p:txBody>
      </p:sp>
      <p:pic>
        <p:nvPicPr>
          <p:cNvPr id="2" name="Machine Tour Eiffel (réduit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250" out="1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8000" y="2286000"/>
            <a:ext cx="3048000" cy="2286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Dominique\Pictures\Fonds\rideau%20rouge%20vieux%20colombier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0271" y="1174537"/>
            <a:ext cx="750345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j-lt"/>
              </a:rPr>
              <a:t>Fin</a:t>
            </a:r>
            <a:endParaRPr lang="fr-FR" sz="28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77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>
        <p:fade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759</TotalTime>
  <Words>145</Words>
  <Application>Microsoft Office PowerPoint</Application>
  <PresentationFormat>Affichage à l'écran (4:3)</PresentationFormat>
  <Paragraphs>78</Paragraphs>
  <Slides>17</Slides>
  <Notes>17</Notes>
  <HiddenSlides>0</HiddenSlides>
  <MMClips>2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Horizon</vt:lpstr>
      <vt:lpstr>Présentation PowerPoint</vt:lpstr>
      <vt:lpstr>Présentation PowerPoint</vt:lpstr>
      <vt:lpstr>Tableaux</vt:lpstr>
      <vt:lpstr>Explications</vt:lpstr>
      <vt:lpstr>Photos de vacances</vt:lpstr>
      <vt:lpstr>Texte défilant</vt:lpstr>
      <vt:lpstr>Copie d’écran</vt:lpstr>
      <vt:lpstr>Itinéraire</vt:lpstr>
      <vt:lpstr>Organigramme</vt:lpstr>
      <vt:lpstr>Cycle</vt:lpstr>
      <vt:lpstr>Conférence</vt:lpstr>
      <vt:lpstr>Présentation PowerPoint</vt:lpstr>
      <vt:lpstr>PowerPoint est un logiciel de...</vt:lpstr>
      <vt:lpstr>Ajout de vidéo</vt:lpstr>
      <vt:lpstr>Présentation PowerPoint</vt:lpstr>
      <vt:lpstr>Présentation PowerPoint</vt:lpstr>
      <vt:lpstr>Présentation PowerPoint</vt:lpstr>
    </vt:vector>
  </TitlesOfParts>
  <Company>Dominique de Lagaye Création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 de L</dc:creator>
  <cp:lastModifiedBy>Dominique</cp:lastModifiedBy>
  <cp:revision>187</cp:revision>
  <dcterms:created xsi:type="dcterms:W3CDTF">2008-12-06T16:08:09Z</dcterms:created>
  <dcterms:modified xsi:type="dcterms:W3CDTF">2016-11-11T09:37:35Z</dcterms:modified>
</cp:coreProperties>
</file>